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58" r:id="rId5"/>
    <p:sldId id="312" r:id="rId6"/>
    <p:sldId id="260" r:id="rId7"/>
    <p:sldId id="313" r:id="rId8"/>
    <p:sldId id="261" r:id="rId9"/>
    <p:sldId id="262" r:id="rId10"/>
    <p:sldId id="315" r:id="rId11"/>
    <p:sldId id="266" r:id="rId12"/>
    <p:sldId id="264" r:id="rId13"/>
    <p:sldId id="267" r:id="rId14"/>
    <p:sldId id="268" r:id="rId15"/>
    <p:sldId id="301" r:id="rId16"/>
    <p:sldId id="302" r:id="rId17"/>
    <p:sldId id="270" r:id="rId18"/>
    <p:sldId id="305" r:id="rId19"/>
    <p:sldId id="271" r:id="rId20"/>
    <p:sldId id="272" r:id="rId21"/>
    <p:sldId id="314" r:id="rId22"/>
    <p:sldId id="274" r:id="rId23"/>
    <p:sldId id="275" r:id="rId24"/>
    <p:sldId id="304" r:id="rId25"/>
    <p:sldId id="287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48"/>
  </p:normalViewPr>
  <p:slideViewPr>
    <p:cSldViewPr snapToGrid="0">
      <p:cViewPr varScale="1">
        <p:scale>
          <a:sx n="84" d="100"/>
          <a:sy n="84" d="100"/>
        </p:scale>
        <p:origin x="18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3542-3355-401E-B37E-22A047E6455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E781-43B5-433C-A70E-762E9449D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6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B055-E3BF-48C4-9909-D591E918425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D8072-22B8-439E-BF6A-E5D718D67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7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D8072-22B8-439E-BF6A-E5D718D67DF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0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0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0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27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3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0" y="2119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</a:rPr>
              <a:t>MASTERTITEL</a:t>
            </a:r>
          </a:p>
        </p:txBody>
      </p:sp>
    </p:spTree>
    <p:extLst>
      <p:ext uri="{BB962C8B-B14F-4D97-AF65-F5344CB8AC3E}">
        <p14:creationId xmlns:p14="http://schemas.microsoft.com/office/powerpoint/2010/main" val="3198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26571"/>
            <a:ext cx="12192000" cy="63137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351314"/>
            <a:ext cx="10515600" cy="3825649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12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1pPr>
            <a:lvl5pPr marL="2057400" indent="-228600">
              <a:spcAft>
                <a:spcPts val="6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5pPr>
          </a:lstStyle>
          <a:p>
            <a:pPr>
              <a:buClr>
                <a:srgbClr val="AEA800"/>
              </a:buClr>
            </a:pPr>
            <a:r>
              <a:rPr lang="de-DE" sz="2800" dirty="0"/>
              <a:t>Fachschaft Wirtschaft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Studium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Universität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Leben in Regensburg</a:t>
            </a:r>
          </a:p>
          <a:p>
            <a:pPr>
              <a:buClr>
                <a:srgbClr val="AEA800"/>
              </a:buClr>
            </a:pPr>
            <a:r>
              <a:rPr lang="de-DE" sz="2800" dirty="0" err="1"/>
              <a:t>Ersti</a:t>
            </a:r>
            <a:r>
              <a:rPr lang="de-DE" sz="2800" dirty="0"/>
              <a:t>-Woche</a:t>
            </a:r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2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8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9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03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iwi-app.uni-regensburg.de/ps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iwi-app.uni-regensburg.de/psv/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rd.gg/cFYGYekBs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ei:Universität Regensburg logo.svg – Wikipedia">
            <a:extLst>
              <a:ext uri="{FF2B5EF4-FFF2-40B4-BE49-F238E27FC236}">
                <a16:creationId xmlns:a16="http://schemas.microsoft.com/office/drawing/2014/main" id="{8DCE7807-A075-1C4A-889B-76E9209A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4889051"/>
            <a:ext cx="4048765" cy="186040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F2754E-8400-4E4E-9D77-5682A8615A76}"/>
              </a:ext>
            </a:extLst>
          </p:cNvPr>
          <p:cNvSpPr/>
          <p:nvPr/>
        </p:nvSpPr>
        <p:spPr>
          <a:xfrm>
            <a:off x="0" y="0"/>
            <a:ext cx="12192000" cy="4753127"/>
          </a:xfrm>
          <a:prstGeom prst="rect">
            <a:avLst/>
          </a:prstGeom>
          <a:solidFill>
            <a:srgbClr val="BFBFBF"/>
          </a:solidFill>
          <a:ln>
            <a:solidFill>
              <a:srgbClr val="BFB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913F6D-DC15-3E4C-88C7-06CB84ABBD6C}"/>
              </a:ext>
            </a:extLst>
          </p:cNvPr>
          <p:cNvSpPr/>
          <p:nvPr/>
        </p:nvSpPr>
        <p:spPr>
          <a:xfrm>
            <a:off x="4608932" y="4889051"/>
            <a:ext cx="7583068" cy="67149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EC14D0-0114-E84B-8D59-6C604053ECB6}"/>
              </a:ext>
            </a:extLst>
          </p:cNvPr>
          <p:cNvSpPr txBox="1"/>
          <p:nvPr/>
        </p:nvSpPr>
        <p:spPr>
          <a:xfrm>
            <a:off x="4608932" y="2112654"/>
            <a:ext cx="7207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2. Phase Info </a:t>
            </a:r>
            <a:r>
              <a:rPr lang="de-DE" sz="5400" dirty="0" err="1"/>
              <a:t>Winfo</a:t>
            </a:r>
            <a:endParaRPr lang="de-DE" dirty="0"/>
          </a:p>
          <a:p>
            <a:r>
              <a:rPr lang="de-DE" sz="3600" dirty="0">
                <a:solidFill>
                  <a:schemeClr val="bg1"/>
                </a:solidFill>
              </a:rPr>
              <a:t>Am 13.12.2021</a:t>
            </a:r>
          </a:p>
          <a:p>
            <a:endParaRPr lang="de-DE" sz="1200" dirty="0"/>
          </a:p>
          <a:p>
            <a:r>
              <a:rPr lang="de-DE" dirty="0"/>
              <a:t>Fachschaft Wirtschaft</a:t>
            </a:r>
          </a:p>
          <a:p>
            <a:r>
              <a:rPr lang="de-DE" dirty="0"/>
              <a:t>Fakultät für Wirtschaftswissenschaften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6900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</a:t>
            </a: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9E059A9-7318-D34B-B294-9DA8A80E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00200"/>
            <a:ext cx="10477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587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816352"/>
            <a:ext cx="10515600" cy="3360611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Regelstudiendauer: 6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wichtig für BAföG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Maximale Studiendauer: 8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Im 8. Fachsemester nur noch Wiederholungsprüfungen möglich! (auch für Bachelorarbeit)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Studiendauer</a:t>
            </a:r>
          </a:p>
        </p:txBody>
      </p:sp>
    </p:spTree>
    <p:extLst>
      <p:ext uri="{BB962C8B-B14F-4D97-AF65-F5344CB8AC3E}">
        <p14:creationId xmlns:p14="http://schemas.microsoft.com/office/powerpoint/2010/main" val="10601501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-29931" y="917421"/>
            <a:ext cx="12221930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AUFBAU DES BACHELORS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udieninhalte &amp; Profil | DHBW Lörrach">
            <a:extLst>
              <a:ext uri="{FF2B5EF4-FFF2-40B4-BE49-F238E27FC236}">
                <a16:creationId xmlns:a16="http://schemas.microsoft.com/office/drawing/2014/main" id="{E6FEE2A0-3AF0-0244-911B-F66F9879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2. Phase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Winfo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30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5065776"/>
          </a:xfrm>
        </p:spPr>
        <p:txBody>
          <a:bodyPr/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Pflichtmodulgruppe „Allgemeine Wirtschaftsinformatik“ (24 ECTS)</a:t>
            </a:r>
            <a:b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Homepage, Studienplan</a:t>
            </a: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Schwerpunktmodulgruppe (24 ECTS)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Internet Security und Internet Business	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Wahlmodulgruppe (16 ECTS)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Pflichtpraktikum (6 ECTS)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Projektseminar (8 ECTS)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Bachelorarbeit (12 ECTS)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27619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r>
              <a:rPr lang="de-DE" dirty="0"/>
              <a:t> </a:t>
            </a:r>
          </a:p>
        </p:txBody>
      </p:sp>
      <p:sp>
        <p:nvSpPr>
          <p:cNvPr id="5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Schwerpunktmodulgruppe</a:t>
            </a:r>
          </a:p>
        </p:txBody>
      </p:sp>
      <p:sp>
        <p:nvSpPr>
          <p:cNvPr id="9" name="Inhaltsplatzhalter 3"/>
          <p:cNvSpPr txBox="1">
            <a:spLocks/>
          </p:cNvSpPr>
          <p:nvPr/>
        </p:nvSpPr>
        <p:spPr>
          <a:xfrm>
            <a:off x="838200" y="2816352"/>
            <a:ext cx="10002795" cy="3360611"/>
          </a:xfrm>
          <a:prstGeom prst="rect">
            <a:avLst/>
          </a:prstGeom>
        </p:spPr>
        <p:txBody>
          <a:bodyPr/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Internet Business und IT Security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Keine Wahlmöglichkeit für </a:t>
            </a:r>
            <a:r>
              <a:rPr lang="de-DE" dirty="0" err="1">
                <a:latin typeface="Frutiger Next LT W1G" panose="020B0503040204020203" pitchFamily="34" charset="0"/>
              </a:rPr>
              <a:t>Winfos</a:t>
            </a:r>
            <a:r>
              <a:rPr lang="de-DE" dirty="0">
                <a:latin typeface="Frutiger Next LT W1G" panose="020B0503040204020203" pitchFamily="34" charset="0"/>
              </a:rPr>
              <a:t>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dirty="0">
                <a:latin typeface="Frutiger Next LT W1G" panose="020B0503040204020203" pitchFamily="34" charset="0"/>
              </a:rPr>
              <a:t>	-&gt; Entscheidung fällt nicht schwer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40" y="5146202"/>
            <a:ext cx="9911476" cy="12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5361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r>
              <a:rPr lang="de-DE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431596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de-DE" dirty="0" err="1"/>
              <a:t>Mind</a:t>
            </a:r>
            <a:r>
              <a:rPr lang="de-DE" dirty="0"/>
              <a:t> zwei </a:t>
            </a:r>
            <a:r>
              <a:rPr lang="de-DE" dirty="0" err="1"/>
              <a:t>WiWi</a:t>
            </a:r>
            <a:r>
              <a:rPr lang="de-DE" dirty="0"/>
              <a:t>-Module (vgl. Modulkatalog) (&gt;= 8ECTS)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6 ECTS weitere Module (z. B. Rhetorik-Kurs, Sprachkurs, </a:t>
            </a:r>
            <a:r>
              <a:rPr lang="de-DE" dirty="0" err="1"/>
              <a:t>vhb</a:t>
            </a:r>
            <a:r>
              <a:rPr lang="de-DE" dirty="0"/>
              <a:t>, andere Fakultäten) -&gt; vorher abklären!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Guter Puffer für Auslandsstudium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86" y="5307870"/>
            <a:ext cx="9476321" cy="944649"/>
          </a:xfrm>
          <a:prstGeom prst="rect">
            <a:avLst/>
          </a:prstGeom>
        </p:spPr>
      </p:pic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Wahlmodulgruppe</a:t>
            </a:r>
          </a:p>
        </p:txBody>
      </p:sp>
    </p:spTree>
    <p:extLst>
      <p:ext uri="{BB962C8B-B14F-4D97-AF65-F5344CB8AC3E}">
        <p14:creationId xmlns:p14="http://schemas.microsoft.com/office/powerpoint/2010/main" val="420108776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570770"/>
            <a:ext cx="10515600" cy="3825649"/>
          </a:xfrm>
        </p:spPr>
        <p:txBody>
          <a:bodyPr/>
          <a:lstStyle/>
          <a:p>
            <a:pPr>
              <a:spcBef>
                <a:spcPts val="0"/>
              </a:spcBef>
              <a:buSzPct val="85000"/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Muss vor dem 5. Semester absolviert werden </a:t>
            </a:r>
            <a:br>
              <a:rPr lang="de-DE" dirty="0">
                <a:latin typeface="Frutiger Next LT W1G" panose="020B0503040204020203" pitchFamily="34" charset="0"/>
              </a:rPr>
            </a:br>
            <a:r>
              <a:rPr lang="de-DE" dirty="0">
                <a:latin typeface="Frutiger Next LT W1G" panose="020B0503040204020203" pitchFamily="34" charset="0"/>
              </a:rPr>
              <a:t>-&gt; Voraussetzung für P-Seminar</a:t>
            </a:r>
          </a:p>
          <a:p>
            <a:pPr>
              <a:spcBef>
                <a:spcPts val="0"/>
              </a:spcBef>
              <a:buSzPct val="85000"/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Mind. 6 Wochen</a:t>
            </a:r>
          </a:p>
          <a:p>
            <a:pPr>
              <a:spcBef>
                <a:spcPts val="0"/>
              </a:spcBef>
              <a:buSzPct val="85000"/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Studienbezug zur WI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Pflichtpraktikum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244284"/>
            <a:ext cx="10708524" cy="5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0074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570770"/>
            <a:ext cx="10515600" cy="3780603"/>
          </a:xfrm>
        </p:spPr>
        <p:txBody>
          <a:bodyPr/>
          <a:lstStyle/>
          <a:p>
            <a:pPr>
              <a:spcBef>
                <a:spcPts val="0"/>
              </a:spcBef>
              <a:buSzPct val="85000"/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Anmeldung über Seminarvergabe-Tool: </a:t>
            </a:r>
            <a:r>
              <a:rPr lang="de-DE" dirty="0">
                <a:latin typeface="Frutiger Next LT W1G" panose="020B0503040204020203" pitchFamily="34" charset="0"/>
                <a:hlinkClick r:id="rId2"/>
              </a:rPr>
              <a:t>https://wiwi-app.uni-regensburg.de/psv/</a:t>
            </a:r>
            <a:r>
              <a:rPr lang="de-DE" dirty="0">
                <a:latin typeface="Frutiger Next LT W1G" panose="020B0503040204020203" pitchFamily="34" charset="0"/>
              </a:rPr>
              <a:t> </a:t>
            </a:r>
          </a:p>
          <a:p>
            <a:pPr>
              <a:spcBef>
                <a:spcPts val="0"/>
              </a:spcBef>
              <a:buSzPct val="85000"/>
              <a:buFont typeface="Arial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Themenvorstellungen immer am Semesterende (für folgendes Semester)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Projektseminar </a:t>
            </a:r>
          </a:p>
        </p:txBody>
      </p:sp>
    </p:spTree>
    <p:extLst>
      <p:ext uri="{BB962C8B-B14F-4D97-AF65-F5344CB8AC3E}">
        <p14:creationId xmlns:p14="http://schemas.microsoft.com/office/powerpoint/2010/main" val="29783251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1139616" cy="382564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dirty="0">
                <a:latin typeface="Frutiger Next LT W1G" panose="020B0503040204020203" pitchFamily="34" charset="0"/>
              </a:rPr>
              <a:t>Gewichtung: 12 ECTS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Themenvergabe über Tool (</a:t>
            </a:r>
            <a:r>
              <a:rPr lang="de-DE" dirty="0">
                <a:latin typeface="Frutiger Next LT W1G" panose="020B0503040204020203" pitchFamily="34" charset="0"/>
                <a:hlinkClick r:id="rId2"/>
              </a:rPr>
              <a:t>https://wiwi-app.uni-regensburg.de/psv/ba</a:t>
            </a:r>
            <a:r>
              <a:rPr lang="de-DE" dirty="0">
                <a:latin typeface="Frutiger Next LT W1G" panose="020B0503040204020203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Frutiger Next LT W1G" panose="020B0503040204020203" pitchFamily="34" charset="0"/>
              </a:rPr>
              <a:t>Voraussetzung: 1. Phase bestanden</a:t>
            </a:r>
          </a:p>
          <a:p>
            <a:pPr marL="2857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Frutiger Next LT W1G" panose="020B0503040204020203" pitchFamily="34" charset="0"/>
              </a:rPr>
              <a:t>Bearbeitungszeit: 60 Tage (oder 90 Tage ) ab offizieller Themenvergabe</a:t>
            </a:r>
          </a:p>
          <a:p>
            <a:pPr marL="2857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Frutiger Next LT W1G" panose="020B0503040204020203" pitchFamily="34" charset="0"/>
              </a:rPr>
              <a:t>Wiederholungsmöglichkeit: Einmalig! Neuanmeldung innerhalb von 6 Monaten!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239881446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Fachschaft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Allgemeines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Die zweite Phase </a:t>
            </a:r>
            <a:r>
              <a:rPr lang="de-DE" dirty="0" err="1"/>
              <a:t>Winfo</a:t>
            </a:r>
            <a:endParaRPr lang="de-DE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Ausland</a:t>
            </a:r>
          </a:p>
          <a:p>
            <a:pPr lvl="4"/>
            <a:endParaRPr lang="de-DE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6682733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  <a:r>
              <a:rPr lang="de-DE" dirty="0" err="1"/>
              <a:t>Winfo</a:t>
            </a:r>
            <a:r>
              <a:rPr lang="de-DE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1353800" cy="3825649"/>
          </a:xfrm>
        </p:spPr>
        <p:txBody>
          <a:bodyPr/>
          <a:lstStyle/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Next LT W1G" pitchFamily="34" charset="0"/>
              </a:rPr>
              <a:t>Um das Bachelorstudium erfolgreich abzuschließen müsst ihr:</a:t>
            </a: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nach dem 3. Semester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mind. 10 Prüfungen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bestanden haben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Jede Modulgruppe mit mind. 4,0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und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mindestens 50% der Module bestehen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Bachelorarbeit bestehen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Prüfungsfristen einhalten (7 Semester, im 8. nur noch Wiederholungen)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Aufgepasst </a:t>
            </a:r>
          </a:p>
        </p:txBody>
      </p:sp>
    </p:spTree>
    <p:extLst>
      <p:ext uri="{BB962C8B-B14F-4D97-AF65-F5344CB8AC3E}">
        <p14:creationId xmlns:p14="http://schemas.microsoft.com/office/powerpoint/2010/main" val="21800220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-29931" y="917421"/>
            <a:ext cx="12221930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AUFBAU DES BACHELORS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4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eiten im Ausland: Auf flexible Ingenieure warten Karrierechancen -  ingenieur.de">
            <a:extLst>
              <a:ext uri="{FF2B5EF4-FFF2-40B4-BE49-F238E27FC236}">
                <a16:creationId xmlns:a16="http://schemas.microsoft.com/office/drawing/2014/main" id="{CFC43565-BF60-874E-B6AB-1C85C1B4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28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Ausland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6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57216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Möglichkeit, Urlaubssemester zu beantragen (empfehlenswert)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(Semesterbeitrag wird trotzdem fällig)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- Im Urlaubssemester sind nur Wiederholungsversuche möglich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Grenzen (in der Regel):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30 ECTS: Hochstufung um 1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60 ECTS: Hochstufung um 2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 der Verlängerung besteht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Bachelorarbeit ist prinzipiell anrechenbar</a:t>
            </a:r>
            <a:br>
              <a:rPr lang="de-DE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(aber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unbedingt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vorher mit Regensburger Professor absprechen!)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62909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6136" y="2223298"/>
            <a:ext cx="10515600" cy="4360382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600" b="1" dirty="0">
                <a:solidFill>
                  <a:prstClr val="black"/>
                </a:solidFill>
                <a:latin typeface="Frutiger Next LT W1G" pitchFamily="34" charset="0"/>
              </a:rPr>
              <a:t>Einbringung von Modulen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Im Schwerpunkt: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Einwilligung eines Professors notwendig (sog.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learning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agreement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Bedarf eines äquivalenten Moduls in Regensburg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In der Wahlmodulgruppe: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Flexibel (als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-Modul, BWL-Modul, VWL-Modul)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Vorherige Absprache mit Professor sinnvoll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72918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721621" y="917421"/>
            <a:ext cx="4635996" cy="859829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UNIVERSITÄT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Und wo seid ihr jetzt?</a:t>
            </a:r>
          </a:p>
        </p:txBody>
      </p:sp>
      <p:pic>
        <p:nvPicPr>
          <p:cNvPr id="3" name="Picture 2" descr="https://www.fachschaft-wirtschaft.de/sites/default/files/images/erstiportal/uni/Te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1" y="1853450"/>
            <a:ext cx="5949263" cy="4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14135" y="9565"/>
            <a:ext cx="64962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Baskerville Old Face" panose="02020602080505020303" pitchFamily="18" charset="0"/>
              </a:rPr>
              <a:t>Danke für eure Aufmerksamkeit!!!</a:t>
            </a:r>
          </a:p>
        </p:txBody>
      </p:sp>
    </p:spTree>
    <p:extLst>
      <p:ext uri="{BB962C8B-B14F-4D97-AF65-F5344CB8AC3E}">
        <p14:creationId xmlns:p14="http://schemas.microsoft.com/office/powerpoint/2010/main" val="27162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0" y="890917"/>
            <a:ext cx="12192000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DIE FACHSCHAFT WIRTSCHAFT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Über uns: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0" y="0"/>
            <a:ext cx="12192000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in Bild, das Person, Gras, darstellend, Gruppe enthält.&#10;&#10;Automatisch generierte Beschreibung">
            <a:extLst>
              <a:ext uri="{FF2B5EF4-FFF2-40B4-BE49-F238E27FC236}">
                <a16:creationId xmlns:a16="http://schemas.microsoft.com/office/drawing/2014/main" id="{024C049D-2682-8446-BADD-E31002C81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5532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Fachschaft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>
                <a:solidFill>
                  <a:schemeClr val="tx1"/>
                </a:solidFill>
                <a:latin typeface="+mj-lt"/>
              </a:rPr>
              <a:t>Wirtschaft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6115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130808" y="4305498"/>
            <a:ext cx="10515600" cy="1086830"/>
          </a:xfrm>
        </p:spPr>
        <p:txBody>
          <a:bodyPr/>
          <a:lstStyle/>
          <a:p>
            <a:pPr marL="0" indent="0">
              <a:buClr>
                <a:srgbClr val="AEA701"/>
              </a:buClr>
              <a:buNone/>
            </a:pPr>
            <a:r>
              <a:rPr lang="de-DE" dirty="0"/>
              <a:t>Auf </a:t>
            </a:r>
            <a:r>
              <a:rPr lang="de-DE" dirty="0" err="1"/>
              <a:t>Discord</a:t>
            </a:r>
            <a:r>
              <a:rPr lang="de-DE" dirty="0"/>
              <a:t>: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Offizielle Studienberatung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2351314"/>
            <a:ext cx="2440686" cy="35064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87568" y="4264138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>
                <a:hlinkClick r:id="rId4"/>
              </a:rPr>
              <a:t>https://discord.gg/cFYGYekBs3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22238586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4000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9640824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Infos immer </a:t>
            </a:r>
            <a:r>
              <a:rPr lang="de-DE" b="1" dirty="0" err="1"/>
              <a:t>up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date</a:t>
            </a:r>
            <a:r>
              <a:rPr lang="de-DE" b="1" dirty="0"/>
              <a:t> auf:</a:t>
            </a:r>
            <a:endParaRPr lang="de-DE" b="1" u="sng" dirty="0">
              <a:solidFill>
                <a:srgbClr val="C3E25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D4517A-FD93-DE4B-A1DF-7C2DBE326DB0}"/>
              </a:ext>
            </a:extLst>
          </p:cNvPr>
          <p:cNvSpPr/>
          <p:nvPr/>
        </p:nvSpPr>
        <p:spPr>
          <a:xfrm>
            <a:off x="626959" y="5568538"/>
            <a:ext cx="604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Frutiger Next LT W1G" pitchFamily="34" charset="0"/>
              </a:rPr>
              <a:t>www.fachschaft-wirtschaft.de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30" y="3268439"/>
            <a:ext cx="2340447" cy="229840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16735" y="3004046"/>
            <a:ext cx="4779265" cy="31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305221" y="2973636"/>
            <a:ext cx="3553031" cy="31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93" y="3255956"/>
            <a:ext cx="2497265" cy="24698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432182" y="5674407"/>
            <a:ext cx="329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Instagram: @</a:t>
            </a:r>
            <a:r>
              <a:rPr lang="de-DE" sz="2400" b="1" dirty="0" err="1"/>
              <a:t>fs_wiwi_ur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763472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-29931" y="917421"/>
            <a:ext cx="6387548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STUDIUM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Wofür seid ihr eigentlich hier?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-9078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7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lgemeines – Recherchenetzwerk Satanismus und rituelle Gewalt">
            <a:extLst>
              <a:ext uri="{FF2B5EF4-FFF2-40B4-BE49-F238E27FC236}">
                <a16:creationId xmlns:a16="http://schemas.microsoft.com/office/drawing/2014/main" id="{2F708D03-06C0-6F4E-B7BA-B7BEC945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Allgemeines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83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1: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2: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Þ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Gesamtanzahl: 180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Alle bis zum Ende des 3. Semesters nicht angetretenen Klausuren der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1.Phase gelten als 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erstmalig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nicht bestanden!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Aufbau des Bachelors</a:t>
            </a:r>
          </a:p>
        </p:txBody>
      </p:sp>
    </p:spTree>
    <p:extLst>
      <p:ext uri="{BB962C8B-B14F-4D97-AF65-F5344CB8AC3E}">
        <p14:creationId xmlns:p14="http://schemas.microsoft.com/office/powerpoint/2010/main" val="38875138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Breitbild</PresentationFormat>
  <Paragraphs>120</Paragraphs>
  <Slides>25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Frutiger Next LT W1G</vt:lpstr>
      <vt:lpstr>Symbol</vt:lpstr>
      <vt:lpstr>Wingdings</vt:lpstr>
      <vt:lpstr>Office</vt:lpstr>
      <vt:lpstr>PowerPoint-Präsentation</vt:lpstr>
      <vt:lpstr>PowerPoint-Präsentation</vt:lpstr>
      <vt:lpstr>DIE FACHSCHAFT WIRTSCHAFT</vt:lpstr>
      <vt:lpstr>Fachschaft Wirtschaft </vt:lpstr>
      <vt:lpstr>Fachschaft Wirtschaft </vt:lpstr>
      <vt:lpstr>Fachschaft Wirtschaft</vt:lpstr>
      <vt:lpstr>STUDIUM</vt:lpstr>
      <vt:lpstr>Allgemeines</vt:lpstr>
      <vt:lpstr>Allgemein</vt:lpstr>
      <vt:lpstr>Allgemein</vt:lpstr>
      <vt:lpstr>Allgemein </vt:lpstr>
      <vt:lpstr>AUFBAU DES BACHELORS</vt:lpstr>
      <vt:lpstr>2. Phase Winfo </vt:lpstr>
      <vt:lpstr>2. Phase Winfo</vt:lpstr>
      <vt:lpstr>2. Phase Winfo </vt:lpstr>
      <vt:lpstr>2. Phase Winfo </vt:lpstr>
      <vt:lpstr>2. Phase Winfo</vt:lpstr>
      <vt:lpstr>2. Phase Winfo</vt:lpstr>
      <vt:lpstr>2. Phase Winfo</vt:lpstr>
      <vt:lpstr>2. Phase Winfo </vt:lpstr>
      <vt:lpstr>AUFBAU DES BACHELORS</vt:lpstr>
      <vt:lpstr>Ausland </vt:lpstr>
      <vt:lpstr>Ausland </vt:lpstr>
      <vt:lpstr>Ausland </vt:lpstr>
      <vt:lpstr>UNIVERSITÄT</vt:lpstr>
    </vt:vector>
  </TitlesOfParts>
  <Company>Universität Regensburg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wif23863</dc:creator>
  <cp:lastModifiedBy>Marlene Loew</cp:lastModifiedBy>
  <cp:revision>49</cp:revision>
  <dcterms:created xsi:type="dcterms:W3CDTF">2020-09-07T09:21:25Z</dcterms:created>
  <dcterms:modified xsi:type="dcterms:W3CDTF">2021-11-25T08:37:14Z</dcterms:modified>
</cp:coreProperties>
</file>