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Lst>
  <p:notesMasterIdLst>
    <p:notesMasterId r:id="rId53"/>
  </p:notesMasterIdLst>
  <p:handoutMasterIdLst>
    <p:handoutMasterId r:id="rId54"/>
  </p:handoutMasterIdLst>
  <p:sldIdLst>
    <p:sldId id="319" r:id="rId6"/>
    <p:sldId id="321" r:id="rId7"/>
    <p:sldId id="288" r:id="rId8"/>
    <p:sldId id="289" r:id="rId9"/>
    <p:sldId id="290" r:id="rId10"/>
    <p:sldId id="291" r:id="rId11"/>
    <p:sldId id="292" r:id="rId12"/>
    <p:sldId id="293" r:id="rId13"/>
    <p:sldId id="263" r:id="rId14"/>
    <p:sldId id="264" r:id="rId15"/>
    <p:sldId id="265" r:id="rId16"/>
    <p:sldId id="318" r:id="rId17"/>
    <p:sldId id="266" r:id="rId18"/>
    <p:sldId id="267" r:id="rId19"/>
    <p:sldId id="268" r:id="rId20"/>
    <p:sldId id="269" r:id="rId21"/>
    <p:sldId id="270" r:id="rId22"/>
    <p:sldId id="273" r:id="rId23"/>
    <p:sldId id="274" r:id="rId24"/>
    <p:sldId id="275" r:id="rId25"/>
    <p:sldId id="330" r:id="rId26"/>
    <p:sldId id="279" r:id="rId27"/>
    <p:sldId id="276" r:id="rId28"/>
    <p:sldId id="277" r:id="rId29"/>
    <p:sldId id="278" r:id="rId30"/>
    <p:sldId id="281" r:id="rId31"/>
    <p:sldId id="295" r:id="rId32"/>
    <p:sldId id="296" r:id="rId33"/>
    <p:sldId id="297" r:id="rId34"/>
    <p:sldId id="299" r:id="rId35"/>
    <p:sldId id="300" r:id="rId36"/>
    <p:sldId id="301" r:id="rId37"/>
    <p:sldId id="302" r:id="rId38"/>
    <p:sldId id="303" r:id="rId39"/>
    <p:sldId id="304" r:id="rId40"/>
    <p:sldId id="305" r:id="rId41"/>
    <p:sldId id="306" r:id="rId42"/>
    <p:sldId id="307" r:id="rId43"/>
    <p:sldId id="308" r:id="rId44"/>
    <p:sldId id="310" r:id="rId45"/>
    <p:sldId id="311" r:id="rId46"/>
    <p:sldId id="312" r:id="rId47"/>
    <p:sldId id="320" r:id="rId48"/>
    <p:sldId id="313" r:id="rId49"/>
    <p:sldId id="315" r:id="rId50"/>
    <p:sldId id="316" r:id="rId51"/>
    <p:sldId id="317" r:id="rId52"/>
  </p:sldIdLst>
  <p:sldSz cx="9144000" cy="6858000" type="screen4x3"/>
  <p:notesSz cx="3017838" cy="45656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438">
          <p15:clr>
            <a:srgbClr val="A4A3A4"/>
          </p15:clr>
        </p15:guide>
        <p15:guide id="2" pos="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700"/>
    <a:srgbClr val="00787B"/>
    <a:srgbClr val="9C004B"/>
    <a:srgbClr val="032352"/>
    <a:srgbClr val="CDD30F"/>
    <a:srgbClr val="866800"/>
    <a:srgbClr val="BF002A"/>
    <a:srgbClr val="EC6200"/>
    <a:srgbClr val="008993"/>
    <a:srgbClr val="005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86111" autoAdjust="0"/>
  </p:normalViewPr>
  <p:slideViewPr>
    <p:cSldViewPr>
      <p:cViewPr varScale="1">
        <p:scale>
          <a:sx n="112" d="100"/>
          <a:sy n="112" d="100"/>
        </p:scale>
        <p:origin x="16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2994" y="-90"/>
      </p:cViewPr>
      <p:guideLst>
        <p:guide orient="horz" pos="1438"/>
        <p:guide pos="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56274-6C7B-524E-B98C-D111E34A7994}"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de-DE"/>
        </a:p>
      </dgm:t>
    </dgm:pt>
    <dgm:pt modelId="{06CB74C7-E7C5-7540-B157-FF0A9AFD9D59}">
      <dgm:prSet phldrT="[Text]"/>
      <dgm:spPr/>
      <dgm:t>
        <a:bodyPr/>
        <a:lstStyle/>
        <a:p>
          <a:r>
            <a:rPr lang="de-DE" b="1" dirty="0"/>
            <a:t>Prodekan</a:t>
          </a:r>
        </a:p>
        <a:p>
          <a:r>
            <a:rPr lang="de-DE" dirty="0"/>
            <a:t>Prof. Otto</a:t>
          </a:r>
        </a:p>
      </dgm:t>
    </dgm:pt>
    <dgm:pt modelId="{95A955C4-B47B-7546-8BB7-415793521910}" type="parTrans" cxnId="{89E7DD7E-1C89-C248-B021-B825B8B05A21}">
      <dgm:prSet/>
      <dgm:spPr/>
      <dgm:t>
        <a:bodyPr/>
        <a:lstStyle/>
        <a:p>
          <a:endParaRPr lang="de-DE"/>
        </a:p>
      </dgm:t>
    </dgm:pt>
    <dgm:pt modelId="{A96277DE-013F-794E-87CB-C51D654B8097}" type="sibTrans" cxnId="{89E7DD7E-1C89-C248-B021-B825B8B05A21}">
      <dgm:prSet/>
      <dgm:spPr/>
      <dgm:t>
        <a:bodyPr/>
        <a:lstStyle/>
        <a:p>
          <a:endParaRPr lang="de-DE"/>
        </a:p>
      </dgm:t>
    </dgm:pt>
    <dgm:pt modelId="{C00DD54E-4232-0D48-9940-392F484F64FA}" type="asst">
      <dgm:prSet phldrT="[Text]"/>
      <dgm:spPr/>
      <dgm:t>
        <a:bodyPr/>
        <a:lstStyle/>
        <a:p>
          <a:r>
            <a:rPr lang="de-DE" b="1" dirty="0"/>
            <a:t>Dekan</a:t>
          </a:r>
        </a:p>
        <a:p>
          <a:r>
            <a:rPr lang="de-DE" dirty="0"/>
            <a:t>Prof. Otto</a:t>
          </a:r>
        </a:p>
      </dgm:t>
    </dgm:pt>
    <dgm:pt modelId="{3091D031-7E03-C74C-BFB4-901D6BCF5F21}" type="parTrans" cxnId="{5BE77694-008E-8B42-959D-26CFFE872810}">
      <dgm:prSet/>
      <dgm:spPr/>
      <dgm:t>
        <a:bodyPr/>
        <a:lstStyle/>
        <a:p>
          <a:endParaRPr lang="de-DE"/>
        </a:p>
      </dgm:t>
    </dgm:pt>
    <dgm:pt modelId="{C649ADA5-1907-7548-AAC9-12DFD3B18EA5}" type="sibTrans" cxnId="{5BE77694-008E-8B42-959D-26CFFE872810}">
      <dgm:prSet/>
      <dgm:spPr/>
      <dgm:t>
        <a:bodyPr/>
        <a:lstStyle/>
        <a:p>
          <a:endParaRPr lang="de-DE"/>
        </a:p>
      </dgm:t>
    </dgm:pt>
    <dgm:pt modelId="{93029491-FCD6-E44C-876B-1D60CC14D415}">
      <dgm:prSet phldrT="[Text]"/>
      <dgm:spPr/>
      <dgm:t>
        <a:bodyPr/>
        <a:lstStyle/>
        <a:p>
          <a:r>
            <a:rPr lang="de-DE" dirty="0"/>
            <a:t>Institut für BWL</a:t>
          </a:r>
        </a:p>
      </dgm:t>
    </dgm:pt>
    <dgm:pt modelId="{AEDB2C94-00BB-DF4B-9AE5-6515F3575CE3}" type="parTrans" cxnId="{A89D37B7-50FF-DF48-9F04-159A78327364}">
      <dgm:prSet/>
      <dgm:spPr/>
      <dgm:t>
        <a:bodyPr/>
        <a:lstStyle/>
        <a:p>
          <a:endParaRPr lang="de-DE"/>
        </a:p>
      </dgm:t>
    </dgm:pt>
    <dgm:pt modelId="{B5C78FA2-54EC-E747-BD86-95B36A57783F}" type="sibTrans" cxnId="{A89D37B7-50FF-DF48-9F04-159A78327364}">
      <dgm:prSet/>
      <dgm:spPr/>
      <dgm:t>
        <a:bodyPr/>
        <a:lstStyle/>
        <a:p>
          <a:endParaRPr lang="de-DE"/>
        </a:p>
      </dgm:t>
    </dgm:pt>
    <dgm:pt modelId="{8C97C830-AEC8-2547-B498-02ACB56AA5E5}">
      <dgm:prSet phldrT="[Text]"/>
      <dgm:spPr/>
      <dgm:t>
        <a:bodyPr/>
        <a:lstStyle/>
        <a:p>
          <a:r>
            <a:rPr lang="de-DE" dirty="0"/>
            <a:t>Institut für VWL</a:t>
          </a:r>
        </a:p>
      </dgm:t>
    </dgm:pt>
    <dgm:pt modelId="{5695D89C-9B98-8E45-B9F9-8F1210F7C822}" type="parTrans" cxnId="{687F3D04-FE2E-4943-A040-135DA39FC744}">
      <dgm:prSet/>
      <dgm:spPr/>
      <dgm:t>
        <a:bodyPr/>
        <a:lstStyle/>
        <a:p>
          <a:endParaRPr lang="de-DE"/>
        </a:p>
      </dgm:t>
    </dgm:pt>
    <dgm:pt modelId="{0981B28D-468F-A547-9392-79E333B22096}" type="sibTrans" cxnId="{687F3D04-FE2E-4943-A040-135DA39FC744}">
      <dgm:prSet/>
      <dgm:spPr/>
      <dgm:t>
        <a:bodyPr/>
        <a:lstStyle/>
        <a:p>
          <a:endParaRPr lang="de-DE"/>
        </a:p>
      </dgm:t>
    </dgm:pt>
    <dgm:pt modelId="{80EE1151-FF55-CE44-A889-7045890745FF}">
      <dgm:prSet phldrT="[Text]"/>
      <dgm:spPr/>
      <dgm:t>
        <a:bodyPr/>
        <a:lstStyle/>
        <a:p>
          <a:r>
            <a:rPr lang="de-DE" dirty="0"/>
            <a:t>Institut für Wirtschaftsinformatik</a:t>
          </a:r>
        </a:p>
      </dgm:t>
    </dgm:pt>
    <dgm:pt modelId="{B01299E0-34AC-1B48-AAAC-8C3897CA461E}" type="parTrans" cxnId="{F1FE987E-EAB8-9048-8E45-4759AE7CA54F}">
      <dgm:prSet/>
      <dgm:spPr/>
      <dgm:t>
        <a:bodyPr/>
        <a:lstStyle/>
        <a:p>
          <a:endParaRPr lang="de-DE"/>
        </a:p>
      </dgm:t>
    </dgm:pt>
    <dgm:pt modelId="{A3561E43-486D-2F4C-BA26-6805C114F4FA}" type="sibTrans" cxnId="{F1FE987E-EAB8-9048-8E45-4759AE7CA54F}">
      <dgm:prSet/>
      <dgm:spPr/>
      <dgm:t>
        <a:bodyPr/>
        <a:lstStyle/>
        <a:p>
          <a:endParaRPr lang="de-DE"/>
        </a:p>
      </dgm:t>
    </dgm:pt>
    <dgm:pt modelId="{647EC6A9-6852-9144-85BE-6BCB7B9F1D03}" type="asst">
      <dgm:prSet phldrT="[Text]"/>
      <dgm:spPr/>
      <dgm:t>
        <a:bodyPr/>
        <a:lstStyle/>
        <a:p>
          <a:r>
            <a:rPr lang="de-DE" b="1" dirty="0"/>
            <a:t>Studiendekan</a:t>
          </a:r>
        </a:p>
        <a:p>
          <a:r>
            <a:rPr lang="de-DE" dirty="0"/>
            <a:t>Prof. </a:t>
          </a:r>
          <a:r>
            <a:rPr lang="de-DE"/>
            <a:t>Steger</a:t>
          </a:r>
          <a:endParaRPr lang="de-DE" dirty="0"/>
        </a:p>
      </dgm:t>
    </dgm:pt>
    <dgm:pt modelId="{E5A16B06-B5DC-4843-B610-0F7801728DA8}" type="parTrans" cxnId="{EC8DE1AC-6DF0-ED44-94EA-DCB57D281152}">
      <dgm:prSet/>
      <dgm:spPr/>
      <dgm:t>
        <a:bodyPr/>
        <a:lstStyle/>
        <a:p>
          <a:endParaRPr lang="de-DE"/>
        </a:p>
      </dgm:t>
    </dgm:pt>
    <dgm:pt modelId="{20F16D2E-0402-A749-93EE-CA5AA3ECEE95}" type="sibTrans" cxnId="{EC8DE1AC-6DF0-ED44-94EA-DCB57D281152}">
      <dgm:prSet/>
      <dgm:spPr/>
      <dgm:t>
        <a:bodyPr/>
        <a:lstStyle/>
        <a:p>
          <a:endParaRPr lang="de-DE"/>
        </a:p>
      </dgm:t>
    </dgm:pt>
    <dgm:pt modelId="{75D4F241-8AC4-5C4D-A852-D2481F882924}" type="asst">
      <dgm:prSet phldrT="[Text]"/>
      <dgm:spPr/>
      <dgm:t>
        <a:bodyPr/>
        <a:lstStyle/>
        <a:p>
          <a:r>
            <a:rPr lang="de-DE" b="1" dirty="0"/>
            <a:t>Forschungsdekan</a:t>
          </a:r>
        </a:p>
        <a:p>
          <a:r>
            <a:rPr lang="de-DE" dirty="0"/>
            <a:t>Prof. Sebastian</a:t>
          </a:r>
        </a:p>
      </dgm:t>
    </dgm:pt>
    <dgm:pt modelId="{90C58D62-0C29-D44A-B48E-B6A4465C5F8A}" type="parTrans" cxnId="{0D36890C-747B-DD4E-98D6-0C6E1C3BFF56}">
      <dgm:prSet/>
      <dgm:spPr/>
      <dgm:t>
        <a:bodyPr/>
        <a:lstStyle/>
        <a:p>
          <a:endParaRPr lang="de-DE"/>
        </a:p>
      </dgm:t>
    </dgm:pt>
    <dgm:pt modelId="{FA936CF0-66FE-5149-9FBB-0FA592C0A6C4}" type="sibTrans" cxnId="{0D36890C-747B-DD4E-98D6-0C6E1C3BFF56}">
      <dgm:prSet/>
      <dgm:spPr/>
      <dgm:t>
        <a:bodyPr/>
        <a:lstStyle/>
        <a:p>
          <a:endParaRPr lang="de-DE"/>
        </a:p>
      </dgm:t>
    </dgm:pt>
    <dgm:pt modelId="{7E776CBC-FEFA-464A-97CC-EC831912FB4A}">
      <dgm:prSet phldrT="[Text]"/>
      <dgm:spPr/>
      <dgm:t>
        <a:bodyPr/>
        <a:lstStyle/>
        <a:p>
          <a:r>
            <a:rPr lang="de-DE" dirty="0"/>
            <a:t>Institut für Immobilienwirtschaft</a:t>
          </a:r>
        </a:p>
      </dgm:t>
    </dgm:pt>
    <dgm:pt modelId="{01CDFF8F-8ACF-A94F-8DB1-6011DCC60622}" type="parTrans" cxnId="{8EBCF04C-C751-2D45-8CD0-394AA94B4F59}">
      <dgm:prSet/>
      <dgm:spPr/>
      <dgm:t>
        <a:bodyPr/>
        <a:lstStyle/>
        <a:p>
          <a:endParaRPr lang="de-DE"/>
        </a:p>
      </dgm:t>
    </dgm:pt>
    <dgm:pt modelId="{666BC601-85E6-4443-B865-D48DEAAAA848}" type="sibTrans" cxnId="{8EBCF04C-C751-2D45-8CD0-394AA94B4F59}">
      <dgm:prSet/>
      <dgm:spPr/>
      <dgm:t>
        <a:bodyPr/>
        <a:lstStyle/>
        <a:p>
          <a:endParaRPr lang="de-DE"/>
        </a:p>
      </dgm:t>
    </dgm:pt>
    <dgm:pt modelId="{7430C463-4514-084A-998F-7DBCCBF533EF}">
      <dgm:prSet phldrT="[Text]"/>
      <dgm:spPr/>
      <dgm:t>
        <a:bodyPr/>
        <a:lstStyle/>
        <a:p>
          <a:r>
            <a:rPr lang="de-DE" b="1" dirty="0"/>
            <a:t>Lehrstuhl A</a:t>
          </a:r>
        </a:p>
        <a:p>
          <a:r>
            <a:rPr lang="de-DE" dirty="0"/>
            <a:t>Prof. X</a:t>
          </a:r>
        </a:p>
      </dgm:t>
    </dgm:pt>
    <dgm:pt modelId="{57E99902-8A78-0840-AB61-BC01F16F7180}" type="parTrans" cxnId="{D8495A5B-1FEE-D743-9C4E-0072FC4724DF}">
      <dgm:prSet/>
      <dgm:spPr/>
      <dgm:t>
        <a:bodyPr/>
        <a:lstStyle/>
        <a:p>
          <a:endParaRPr lang="de-DE"/>
        </a:p>
      </dgm:t>
    </dgm:pt>
    <dgm:pt modelId="{76004255-9CFC-804D-BC52-CAB5622A1AF2}" type="sibTrans" cxnId="{D8495A5B-1FEE-D743-9C4E-0072FC4724DF}">
      <dgm:prSet/>
      <dgm:spPr/>
      <dgm:t>
        <a:bodyPr/>
        <a:lstStyle/>
        <a:p>
          <a:endParaRPr lang="de-DE"/>
        </a:p>
      </dgm:t>
    </dgm:pt>
    <dgm:pt modelId="{47F81DE5-0D9E-7843-8451-29D70D2ACEC3}">
      <dgm:prSet phldrT="[Text]"/>
      <dgm:spPr/>
      <dgm:t>
        <a:bodyPr/>
        <a:lstStyle/>
        <a:p>
          <a:r>
            <a:rPr lang="de-DE" b="1" dirty="0"/>
            <a:t>Lehrstuhl B</a:t>
          </a:r>
        </a:p>
        <a:p>
          <a:r>
            <a:rPr lang="de-DE" dirty="0"/>
            <a:t>Prof. X</a:t>
          </a:r>
        </a:p>
      </dgm:t>
    </dgm:pt>
    <dgm:pt modelId="{5C145F02-0EE6-DC4F-B5BF-D3A3E036F0B7}" type="sibTrans" cxnId="{55C3CD5E-260F-E944-96B9-0EBBB3F2DFCD}">
      <dgm:prSet/>
      <dgm:spPr/>
      <dgm:t>
        <a:bodyPr/>
        <a:lstStyle/>
        <a:p>
          <a:endParaRPr lang="de-DE"/>
        </a:p>
      </dgm:t>
    </dgm:pt>
    <dgm:pt modelId="{A6B051F7-04F0-A243-AA70-43C7228A2E7E}" type="parTrans" cxnId="{55C3CD5E-260F-E944-96B9-0EBBB3F2DFCD}">
      <dgm:prSet/>
      <dgm:spPr/>
      <dgm:t>
        <a:bodyPr/>
        <a:lstStyle/>
        <a:p>
          <a:endParaRPr lang="de-DE"/>
        </a:p>
      </dgm:t>
    </dgm:pt>
    <dgm:pt modelId="{70B68CAB-2070-0C47-A73D-AECB1AA3AFAE}" type="pres">
      <dgm:prSet presAssocID="{8A856274-6C7B-524E-B98C-D111E34A7994}" presName="hierChild1" presStyleCnt="0">
        <dgm:presLayoutVars>
          <dgm:orgChart val="1"/>
          <dgm:chPref val="1"/>
          <dgm:dir/>
          <dgm:animOne val="branch"/>
          <dgm:animLvl val="lvl"/>
          <dgm:resizeHandles/>
        </dgm:presLayoutVars>
      </dgm:prSet>
      <dgm:spPr/>
    </dgm:pt>
    <dgm:pt modelId="{F1C798E8-4FEF-944A-B974-6570D736510C}" type="pres">
      <dgm:prSet presAssocID="{06CB74C7-E7C5-7540-B157-FF0A9AFD9D59}" presName="hierRoot1" presStyleCnt="0">
        <dgm:presLayoutVars>
          <dgm:hierBranch val="init"/>
        </dgm:presLayoutVars>
      </dgm:prSet>
      <dgm:spPr/>
    </dgm:pt>
    <dgm:pt modelId="{DDBCF802-4256-9F45-888D-E37588418BEA}" type="pres">
      <dgm:prSet presAssocID="{06CB74C7-E7C5-7540-B157-FF0A9AFD9D59}" presName="rootComposite1" presStyleCnt="0"/>
      <dgm:spPr/>
    </dgm:pt>
    <dgm:pt modelId="{4DE881FB-83AB-7E44-B752-F43B90588229}" type="pres">
      <dgm:prSet presAssocID="{06CB74C7-E7C5-7540-B157-FF0A9AFD9D59}" presName="rootText1" presStyleLbl="node0" presStyleIdx="0" presStyleCnt="2" custLinFactNeighborX="15380" custLinFactNeighborY="821">
        <dgm:presLayoutVars>
          <dgm:chPref val="3"/>
        </dgm:presLayoutVars>
      </dgm:prSet>
      <dgm:spPr/>
    </dgm:pt>
    <dgm:pt modelId="{7EAF43EC-7F05-3F4D-B0FA-E8BED7C61FE3}" type="pres">
      <dgm:prSet presAssocID="{06CB74C7-E7C5-7540-B157-FF0A9AFD9D59}" presName="rootConnector1" presStyleLbl="node1" presStyleIdx="0" presStyleCnt="0"/>
      <dgm:spPr/>
    </dgm:pt>
    <dgm:pt modelId="{AF66312F-21F8-5C40-8C45-9FAB2472B47D}" type="pres">
      <dgm:prSet presAssocID="{06CB74C7-E7C5-7540-B157-FF0A9AFD9D59}" presName="hierChild2" presStyleCnt="0"/>
      <dgm:spPr/>
    </dgm:pt>
    <dgm:pt modelId="{C64EB23C-19A8-2A4E-894C-90B5D5027099}" type="pres">
      <dgm:prSet presAssocID="{06CB74C7-E7C5-7540-B157-FF0A9AFD9D59}" presName="hierChild3" presStyleCnt="0"/>
      <dgm:spPr/>
    </dgm:pt>
    <dgm:pt modelId="{B338809A-4DA8-7A42-87E0-7FE0955B1D9C}" type="pres">
      <dgm:prSet presAssocID="{C00DD54E-4232-0D48-9940-392F484F64FA}" presName="hierRoot1" presStyleCnt="0">
        <dgm:presLayoutVars>
          <dgm:hierBranch val="init"/>
        </dgm:presLayoutVars>
      </dgm:prSet>
      <dgm:spPr/>
    </dgm:pt>
    <dgm:pt modelId="{DD8D1468-7CD6-1C43-AD74-F279338951F4}" type="pres">
      <dgm:prSet presAssocID="{C00DD54E-4232-0D48-9940-392F484F64FA}" presName="rootComposite1" presStyleCnt="0"/>
      <dgm:spPr/>
    </dgm:pt>
    <dgm:pt modelId="{E81C54BE-2E22-C345-8E7E-CCD2581FD8BF}" type="pres">
      <dgm:prSet presAssocID="{C00DD54E-4232-0D48-9940-392F484F64FA}" presName="rootText1" presStyleLbl="node0" presStyleIdx="1" presStyleCnt="2">
        <dgm:presLayoutVars>
          <dgm:chPref val="3"/>
        </dgm:presLayoutVars>
      </dgm:prSet>
      <dgm:spPr/>
    </dgm:pt>
    <dgm:pt modelId="{0EC39FE3-C5C6-C045-A64B-A8955BCA21D4}" type="pres">
      <dgm:prSet presAssocID="{C00DD54E-4232-0D48-9940-392F484F64FA}" presName="rootConnector1" presStyleLbl="asst0" presStyleIdx="0" presStyleCnt="2"/>
      <dgm:spPr/>
    </dgm:pt>
    <dgm:pt modelId="{CC54F31D-E0F6-B546-AFB1-EEC93696C50B}" type="pres">
      <dgm:prSet presAssocID="{C00DD54E-4232-0D48-9940-392F484F64FA}" presName="hierChild2" presStyleCnt="0"/>
      <dgm:spPr/>
    </dgm:pt>
    <dgm:pt modelId="{007BFDE5-1817-9D4C-B892-BF401ECC6400}" type="pres">
      <dgm:prSet presAssocID="{AEDB2C94-00BB-DF4B-9AE5-6515F3575CE3}" presName="Name37" presStyleLbl="parChTrans1D2" presStyleIdx="0" presStyleCnt="6"/>
      <dgm:spPr/>
    </dgm:pt>
    <dgm:pt modelId="{813B85C2-1E11-E745-921A-EA974B11A51F}" type="pres">
      <dgm:prSet presAssocID="{93029491-FCD6-E44C-876B-1D60CC14D415}" presName="hierRoot2" presStyleCnt="0">
        <dgm:presLayoutVars>
          <dgm:hierBranch val="init"/>
        </dgm:presLayoutVars>
      </dgm:prSet>
      <dgm:spPr/>
    </dgm:pt>
    <dgm:pt modelId="{8B5811E9-B361-4F46-857E-E8DF1882AD79}" type="pres">
      <dgm:prSet presAssocID="{93029491-FCD6-E44C-876B-1D60CC14D415}" presName="rootComposite" presStyleCnt="0"/>
      <dgm:spPr/>
    </dgm:pt>
    <dgm:pt modelId="{5A02C358-9EE9-5342-8AA5-0A8076CE22CF}" type="pres">
      <dgm:prSet presAssocID="{93029491-FCD6-E44C-876B-1D60CC14D415}" presName="rootText" presStyleLbl="node2" presStyleIdx="0" presStyleCnt="4">
        <dgm:presLayoutVars>
          <dgm:chPref val="3"/>
        </dgm:presLayoutVars>
      </dgm:prSet>
      <dgm:spPr/>
    </dgm:pt>
    <dgm:pt modelId="{0DA0A0A6-CA3E-554E-940F-E6F20830D936}" type="pres">
      <dgm:prSet presAssocID="{93029491-FCD6-E44C-876B-1D60CC14D415}" presName="rootConnector" presStyleLbl="node2" presStyleIdx="0" presStyleCnt="4"/>
      <dgm:spPr/>
    </dgm:pt>
    <dgm:pt modelId="{06AF9013-080E-8147-9EF6-9DD232FE45AE}" type="pres">
      <dgm:prSet presAssocID="{93029491-FCD6-E44C-876B-1D60CC14D415}" presName="hierChild4" presStyleCnt="0"/>
      <dgm:spPr/>
    </dgm:pt>
    <dgm:pt modelId="{D973B53C-D37B-9D47-9BF6-4B41C6E11C50}" type="pres">
      <dgm:prSet presAssocID="{57E99902-8A78-0840-AB61-BC01F16F7180}" presName="Name37" presStyleLbl="parChTrans1D3" presStyleIdx="0" presStyleCnt="2"/>
      <dgm:spPr/>
    </dgm:pt>
    <dgm:pt modelId="{A314E8C9-C79F-F845-9F87-F0B5C6BC37AC}" type="pres">
      <dgm:prSet presAssocID="{7430C463-4514-084A-998F-7DBCCBF533EF}" presName="hierRoot2" presStyleCnt="0">
        <dgm:presLayoutVars>
          <dgm:hierBranch val="init"/>
        </dgm:presLayoutVars>
      </dgm:prSet>
      <dgm:spPr/>
    </dgm:pt>
    <dgm:pt modelId="{AD97133D-0485-D34B-94D1-FB7825D12B85}" type="pres">
      <dgm:prSet presAssocID="{7430C463-4514-084A-998F-7DBCCBF533EF}" presName="rootComposite" presStyleCnt="0"/>
      <dgm:spPr/>
    </dgm:pt>
    <dgm:pt modelId="{1FA5830D-F45E-4044-804D-E7740E1F125C}" type="pres">
      <dgm:prSet presAssocID="{7430C463-4514-084A-998F-7DBCCBF533EF}" presName="rootText" presStyleLbl="node3" presStyleIdx="0" presStyleCnt="2">
        <dgm:presLayoutVars>
          <dgm:chPref val="3"/>
        </dgm:presLayoutVars>
      </dgm:prSet>
      <dgm:spPr/>
    </dgm:pt>
    <dgm:pt modelId="{D36174E6-9A2D-0547-B01B-68757AC7C98A}" type="pres">
      <dgm:prSet presAssocID="{7430C463-4514-084A-998F-7DBCCBF533EF}" presName="rootConnector" presStyleLbl="node3" presStyleIdx="0" presStyleCnt="2"/>
      <dgm:spPr/>
    </dgm:pt>
    <dgm:pt modelId="{7D72A828-C798-DF49-AB54-FB66AC375868}" type="pres">
      <dgm:prSet presAssocID="{7430C463-4514-084A-998F-7DBCCBF533EF}" presName="hierChild4" presStyleCnt="0"/>
      <dgm:spPr/>
    </dgm:pt>
    <dgm:pt modelId="{1B9A0454-3835-504E-A28E-36BA3E5CD61E}" type="pres">
      <dgm:prSet presAssocID="{7430C463-4514-084A-998F-7DBCCBF533EF}" presName="hierChild5" presStyleCnt="0"/>
      <dgm:spPr/>
    </dgm:pt>
    <dgm:pt modelId="{1673148A-885A-6444-9EC6-C0878F36D3F0}" type="pres">
      <dgm:prSet presAssocID="{A6B051F7-04F0-A243-AA70-43C7228A2E7E}" presName="Name37" presStyleLbl="parChTrans1D3" presStyleIdx="1" presStyleCnt="2"/>
      <dgm:spPr/>
    </dgm:pt>
    <dgm:pt modelId="{20D5E6BC-EAF1-704C-A53F-D392B69B8562}" type="pres">
      <dgm:prSet presAssocID="{47F81DE5-0D9E-7843-8451-29D70D2ACEC3}" presName="hierRoot2" presStyleCnt="0">
        <dgm:presLayoutVars>
          <dgm:hierBranch val="init"/>
        </dgm:presLayoutVars>
      </dgm:prSet>
      <dgm:spPr/>
    </dgm:pt>
    <dgm:pt modelId="{FDBC721D-8F0D-2144-96D0-2D16A46717EA}" type="pres">
      <dgm:prSet presAssocID="{47F81DE5-0D9E-7843-8451-29D70D2ACEC3}" presName="rootComposite" presStyleCnt="0"/>
      <dgm:spPr/>
    </dgm:pt>
    <dgm:pt modelId="{BD972BC6-3CBD-3C43-AED6-FED2C5551072}" type="pres">
      <dgm:prSet presAssocID="{47F81DE5-0D9E-7843-8451-29D70D2ACEC3}" presName="rootText" presStyleLbl="node3" presStyleIdx="1" presStyleCnt="2">
        <dgm:presLayoutVars>
          <dgm:chPref val="3"/>
        </dgm:presLayoutVars>
      </dgm:prSet>
      <dgm:spPr/>
    </dgm:pt>
    <dgm:pt modelId="{6D07518A-7E27-6F40-9441-0B6644EC296B}" type="pres">
      <dgm:prSet presAssocID="{47F81DE5-0D9E-7843-8451-29D70D2ACEC3}" presName="rootConnector" presStyleLbl="node3" presStyleIdx="1" presStyleCnt="2"/>
      <dgm:spPr/>
    </dgm:pt>
    <dgm:pt modelId="{FE84E4F1-BC3F-FB49-A92C-EDD4B9F421CC}" type="pres">
      <dgm:prSet presAssocID="{47F81DE5-0D9E-7843-8451-29D70D2ACEC3}" presName="hierChild4" presStyleCnt="0"/>
      <dgm:spPr/>
    </dgm:pt>
    <dgm:pt modelId="{E78A7CB5-DC63-EF41-8237-38387BC2B430}" type="pres">
      <dgm:prSet presAssocID="{47F81DE5-0D9E-7843-8451-29D70D2ACEC3}" presName="hierChild5" presStyleCnt="0"/>
      <dgm:spPr/>
    </dgm:pt>
    <dgm:pt modelId="{428A04A9-0FAB-6542-91EE-1D6C1B59E24A}" type="pres">
      <dgm:prSet presAssocID="{93029491-FCD6-E44C-876B-1D60CC14D415}" presName="hierChild5" presStyleCnt="0"/>
      <dgm:spPr/>
    </dgm:pt>
    <dgm:pt modelId="{53AE6B1B-F3EB-6847-BC83-F4177172CC5F}" type="pres">
      <dgm:prSet presAssocID="{5695D89C-9B98-8E45-B9F9-8F1210F7C822}" presName="Name37" presStyleLbl="parChTrans1D2" presStyleIdx="1" presStyleCnt="6"/>
      <dgm:spPr/>
    </dgm:pt>
    <dgm:pt modelId="{5172960E-75C3-3549-B563-CEE102BC9231}" type="pres">
      <dgm:prSet presAssocID="{8C97C830-AEC8-2547-B498-02ACB56AA5E5}" presName="hierRoot2" presStyleCnt="0">
        <dgm:presLayoutVars>
          <dgm:hierBranch val="init"/>
        </dgm:presLayoutVars>
      </dgm:prSet>
      <dgm:spPr/>
    </dgm:pt>
    <dgm:pt modelId="{E0D98544-F543-F248-B0E3-FDCAB69251C9}" type="pres">
      <dgm:prSet presAssocID="{8C97C830-AEC8-2547-B498-02ACB56AA5E5}" presName="rootComposite" presStyleCnt="0"/>
      <dgm:spPr/>
    </dgm:pt>
    <dgm:pt modelId="{992FE384-319B-484A-95AA-1A46DFD4F11D}" type="pres">
      <dgm:prSet presAssocID="{8C97C830-AEC8-2547-B498-02ACB56AA5E5}" presName="rootText" presStyleLbl="node2" presStyleIdx="1" presStyleCnt="4">
        <dgm:presLayoutVars>
          <dgm:chPref val="3"/>
        </dgm:presLayoutVars>
      </dgm:prSet>
      <dgm:spPr/>
    </dgm:pt>
    <dgm:pt modelId="{8A43A18A-D5C1-E247-AD8C-FBD2BC28979F}" type="pres">
      <dgm:prSet presAssocID="{8C97C830-AEC8-2547-B498-02ACB56AA5E5}" presName="rootConnector" presStyleLbl="node2" presStyleIdx="1" presStyleCnt="4"/>
      <dgm:spPr/>
    </dgm:pt>
    <dgm:pt modelId="{331AF2D6-C08D-0C4D-8D85-24C5CB4E028A}" type="pres">
      <dgm:prSet presAssocID="{8C97C830-AEC8-2547-B498-02ACB56AA5E5}" presName="hierChild4" presStyleCnt="0"/>
      <dgm:spPr/>
    </dgm:pt>
    <dgm:pt modelId="{8DBD7681-970A-0441-801C-1F85F7C48C2A}" type="pres">
      <dgm:prSet presAssocID="{8C97C830-AEC8-2547-B498-02ACB56AA5E5}" presName="hierChild5" presStyleCnt="0"/>
      <dgm:spPr/>
    </dgm:pt>
    <dgm:pt modelId="{EEA2A38D-6C73-744F-A53E-64D04DDC96C8}" type="pres">
      <dgm:prSet presAssocID="{B01299E0-34AC-1B48-AAAC-8C3897CA461E}" presName="Name37" presStyleLbl="parChTrans1D2" presStyleIdx="2" presStyleCnt="6"/>
      <dgm:spPr/>
    </dgm:pt>
    <dgm:pt modelId="{27161A15-CF37-AF40-931F-F57A337EFE48}" type="pres">
      <dgm:prSet presAssocID="{80EE1151-FF55-CE44-A889-7045890745FF}" presName="hierRoot2" presStyleCnt="0">
        <dgm:presLayoutVars>
          <dgm:hierBranch val="init"/>
        </dgm:presLayoutVars>
      </dgm:prSet>
      <dgm:spPr/>
    </dgm:pt>
    <dgm:pt modelId="{7B547B34-97C8-A545-AA05-61AFF1BA7B4B}" type="pres">
      <dgm:prSet presAssocID="{80EE1151-FF55-CE44-A889-7045890745FF}" presName="rootComposite" presStyleCnt="0"/>
      <dgm:spPr/>
    </dgm:pt>
    <dgm:pt modelId="{8E4ACEB0-F6E1-BF4E-9658-F50DF0B65496}" type="pres">
      <dgm:prSet presAssocID="{80EE1151-FF55-CE44-A889-7045890745FF}" presName="rootText" presStyleLbl="node2" presStyleIdx="2" presStyleCnt="4">
        <dgm:presLayoutVars>
          <dgm:chPref val="3"/>
        </dgm:presLayoutVars>
      </dgm:prSet>
      <dgm:spPr/>
    </dgm:pt>
    <dgm:pt modelId="{E454F10E-C26B-714D-A34D-308CA940AD51}" type="pres">
      <dgm:prSet presAssocID="{80EE1151-FF55-CE44-A889-7045890745FF}" presName="rootConnector" presStyleLbl="node2" presStyleIdx="2" presStyleCnt="4"/>
      <dgm:spPr/>
    </dgm:pt>
    <dgm:pt modelId="{D7C6F610-B8D2-4E48-B502-DC8663CF227B}" type="pres">
      <dgm:prSet presAssocID="{80EE1151-FF55-CE44-A889-7045890745FF}" presName="hierChild4" presStyleCnt="0"/>
      <dgm:spPr/>
    </dgm:pt>
    <dgm:pt modelId="{BFB5205D-7BFB-8D4D-8DC2-3639CF62A4AC}" type="pres">
      <dgm:prSet presAssocID="{80EE1151-FF55-CE44-A889-7045890745FF}" presName="hierChild5" presStyleCnt="0"/>
      <dgm:spPr/>
    </dgm:pt>
    <dgm:pt modelId="{FC1F0850-D54B-A44E-A973-541889006146}" type="pres">
      <dgm:prSet presAssocID="{01CDFF8F-8ACF-A94F-8DB1-6011DCC60622}" presName="Name37" presStyleLbl="parChTrans1D2" presStyleIdx="3" presStyleCnt="6"/>
      <dgm:spPr/>
    </dgm:pt>
    <dgm:pt modelId="{E0D737F9-E0C7-554C-8FB0-0252533E8832}" type="pres">
      <dgm:prSet presAssocID="{7E776CBC-FEFA-464A-97CC-EC831912FB4A}" presName="hierRoot2" presStyleCnt="0">
        <dgm:presLayoutVars>
          <dgm:hierBranch val="init"/>
        </dgm:presLayoutVars>
      </dgm:prSet>
      <dgm:spPr/>
    </dgm:pt>
    <dgm:pt modelId="{A20D469F-1079-664F-A835-9F978C36730D}" type="pres">
      <dgm:prSet presAssocID="{7E776CBC-FEFA-464A-97CC-EC831912FB4A}" presName="rootComposite" presStyleCnt="0"/>
      <dgm:spPr/>
    </dgm:pt>
    <dgm:pt modelId="{CF001DE9-8F04-DD40-A31C-89A1C6E9B0F5}" type="pres">
      <dgm:prSet presAssocID="{7E776CBC-FEFA-464A-97CC-EC831912FB4A}" presName="rootText" presStyleLbl="node2" presStyleIdx="3" presStyleCnt="4" custLinFactNeighborX="-1234" custLinFactNeighborY="-796">
        <dgm:presLayoutVars>
          <dgm:chPref val="3"/>
        </dgm:presLayoutVars>
      </dgm:prSet>
      <dgm:spPr/>
    </dgm:pt>
    <dgm:pt modelId="{867868DA-9B27-B442-9B0A-7A6EFED7C95B}" type="pres">
      <dgm:prSet presAssocID="{7E776CBC-FEFA-464A-97CC-EC831912FB4A}" presName="rootConnector" presStyleLbl="node2" presStyleIdx="3" presStyleCnt="4"/>
      <dgm:spPr/>
    </dgm:pt>
    <dgm:pt modelId="{E9DF8C59-B2BF-BE48-9B4D-5141A1C28FEB}" type="pres">
      <dgm:prSet presAssocID="{7E776CBC-FEFA-464A-97CC-EC831912FB4A}" presName="hierChild4" presStyleCnt="0"/>
      <dgm:spPr/>
    </dgm:pt>
    <dgm:pt modelId="{A58A85BA-0812-1047-9D35-3768FAC9B369}" type="pres">
      <dgm:prSet presAssocID="{7E776CBC-FEFA-464A-97CC-EC831912FB4A}" presName="hierChild5" presStyleCnt="0"/>
      <dgm:spPr/>
    </dgm:pt>
    <dgm:pt modelId="{3E553A78-2A36-614B-8AD8-1AA01F629827}" type="pres">
      <dgm:prSet presAssocID="{C00DD54E-4232-0D48-9940-392F484F64FA}" presName="hierChild3" presStyleCnt="0"/>
      <dgm:spPr/>
    </dgm:pt>
    <dgm:pt modelId="{03910A1A-36B4-2F4C-95DA-031277F20587}" type="pres">
      <dgm:prSet presAssocID="{E5A16B06-B5DC-4843-B610-0F7801728DA8}" presName="Name111" presStyleLbl="parChTrans1D2" presStyleIdx="4" presStyleCnt="6"/>
      <dgm:spPr/>
    </dgm:pt>
    <dgm:pt modelId="{1F37B0A4-F90D-8342-A6F0-7FAF3F0D9B95}" type="pres">
      <dgm:prSet presAssocID="{647EC6A9-6852-9144-85BE-6BCB7B9F1D03}" presName="hierRoot3" presStyleCnt="0">
        <dgm:presLayoutVars>
          <dgm:hierBranch val="init"/>
        </dgm:presLayoutVars>
      </dgm:prSet>
      <dgm:spPr/>
    </dgm:pt>
    <dgm:pt modelId="{4FE400B1-576F-6740-8FAB-0CB5CE675A31}" type="pres">
      <dgm:prSet presAssocID="{647EC6A9-6852-9144-85BE-6BCB7B9F1D03}" presName="rootComposite3" presStyleCnt="0"/>
      <dgm:spPr/>
    </dgm:pt>
    <dgm:pt modelId="{660A8D13-1D86-514A-8F65-021C015581DD}" type="pres">
      <dgm:prSet presAssocID="{647EC6A9-6852-9144-85BE-6BCB7B9F1D03}" presName="rootText3" presStyleLbl="asst0" presStyleIdx="0" presStyleCnt="2">
        <dgm:presLayoutVars>
          <dgm:chPref val="3"/>
        </dgm:presLayoutVars>
      </dgm:prSet>
      <dgm:spPr/>
    </dgm:pt>
    <dgm:pt modelId="{8FE29C59-5EB8-F342-B1E5-C05E2FD0999D}" type="pres">
      <dgm:prSet presAssocID="{647EC6A9-6852-9144-85BE-6BCB7B9F1D03}" presName="rootConnector3" presStyleLbl="asst0" presStyleIdx="0" presStyleCnt="2"/>
      <dgm:spPr/>
    </dgm:pt>
    <dgm:pt modelId="{7F3BD4FC-A058-E448-90EE-013C6F24425D}" type="pres">
      <dgm:prSet presAssocID="{647EC6A9-6852-9144-85BE-6BCB7B9F1D03}" presName="hierChild6" presStyleCnt="0"/>
      <dgm:spPr/>
    </dgm:pt>
    <dgm:pt modelId="{A7BCB0D7-B1CE-B74F-AEBB-2372BBD989DF}" type="pres">
      <dgm:prSet presAssocID="{647EC6A9-6852-9144-85BE-6BCB7B9F1D03}" presName="hierChild7" presStyleCnt="0"/>
      <dgm:spPr/>
    </dgm:pt>
    <dgm:pt modelId="{722A05D5-F310-9747-88EE-E9F119315C88}" type="pres">
      <dgm:prSet presAssocID="{90C58D62-0C29-D44A-B48E-B6A4465C5F8A}" presName="Name111" presStyleLbl="parChTrans1D2" presStyleIdx="5" presStyleCnt="6"/>
      <dgm:spPr/>
    </dgm:pt>
    <dgm:pt modelId="{5F51D49C-676F-1A45-ACF1-C8E6DCB6C5F0}" type="pres">
      <dgm:prSet presAssocID="{75D4F241-8AC4-5C4D-A852-D2481F882924}" presName="hierRoot3" presStyleCnt="0">
        <dgm:presLayoutVars>
          <dgm:hierBranch val="init"/>
        </dgm:presLayoutVars>
      </dgm:prSet>
      <dgm:spPr/>
    </dgm:pt>
    <dgm:pt modelId="{1DB4ABE7-5556-8946-B78C-277985E3413F}" type="pres">
      <dgm:prSet presAssocID="{75D4F241-8AC4-5C4D-A852-D2481F882924}" presName="rootComposite3" presStyleCnt="0"/>
      <dgm:spPr/>
    </dgm:pt>
    <dgm:pt modelId="{139CDBCA-A810-5542-86D5-4BA85318F002}" type="pres">
      <dgm:prSet presAssocID="{75D4F241-8AC4-5C4D-A852-D2481F882924}" presName="rootText3" presStyleLbl="asst0" presStyleIdx="1" presStyleCnt="2">
        <dgm:presLayoutVars>
          <dgm:chPref val="3"/>
        </dgm:presLayoutVars>
      </dgm:prSet>
      <dgm:spPr/>
    </dgm:pt>
    <dgm:pt modelId="{2F7F3BAA-AAEB-9941-8833-EE32FE7338CC}" type="pres">
      <dgm:prSet presAssocID="{75D4F241-8AC4-5C4D-A852-D2481F882924}" presName="rootConnector3" presStyleLbl="asst0" presStyleIdx="1" presStyleCnt="2"/>
      <dgm:spPr/>
    </dgm:pt>
    <dgm:pt modelId="{34372295-9B14-8245-AAF2-A9706ECF5287}" type="pres">
      <dgm:prSet presAssocID="{75D4F241-8AC4-5C4D-A852-D2481F882924}" presName="hierChild6" presStyleCnt="0"/>
      <dgm:spPr/>
    </dgm:pt>
    <dgm:pt modelId="{C659E0E6-5BD0-7845-B82F-E9478D4788EA}" type="pres">
      <dgm:prSet presAssocID="{75D4F241-8AC4-5C4D-A852-D2481F882924}" presName="hierChild7" presStyleCnt="0"/>
      <dgm:spPr/>
    </dgm:pt>
  </dgm:ptLst>
  <dgm:cxnLst>
    <dgm:cxn modelId="{687F3D04-FE2E-4943-A040-135DA39FC744}" srcId="{C00DD54E-4232-0D48-9940-392F484F64FA}" destId="{8C97C830-AEC8-2547-B498-02ACB56AA5E5}" srcOrd="3" destOrd="0" parTransId="{5695D89C-9B98-8E45-B9F9-8F1210F7C822}" sibTransId="{0981B28D-468F-A547-9392-79E333B22096}"/>
    <dgm:cxn modelId="{06A94604-9148-4D65-B22B-14B8C45F3609}" type="presOf" srcId="{75D4F241-8AC4-5C4D-A852-D2481F882924}" destId="{2F7F3BAA-AAEB-9941-8833-EE32FE7338CC}" srcOrd="1" destOrd="0" presId="urn:microsoft.com/office/officeart/2005/8/layout/orgChart1"/>
    <dgm:cxn modelId="{C75C4B0B-582C-4D89-AFDF-55172894FD39}" type="presOf" srcId="{47F81DE5-0D9E-7843-8451-29D70D2ACEC3}" destId="{BD972BC6-3CBD-3C43-AED6-FED2C5551072}" srcOrd="0" destOrd="0" presId="urn:microsoft.com/office/officeart/2005/8/layout/orgChart1"/>
    <dgm:cxn modelId="{0D36890C-747B-DD4E-98D6-0C6E1C3BFF56}" srcId="{C00DD54E-4232-0D48-9940-392F484F64FA}" destId="{75D4F241-8AC4-5C4D-A852-D2481F882924}" srcOrd="1" destOrd="0" parTransId="{90C58D62-0C29-D44A-B48E-B6A4465C5F8A}" sibTransId="{FA936CF0-66FE-5149-9FBB-0FA592C0A6C4}"/>
    <dgm:cxn modelId="{986CCF10-E0E8-4A2D-8A61-21933A467A3D}" type="presOf" srcId="{8C97C830-AEC8-2547-B498-02ACB56AA5E5}" destId="{992FE384-319B-484A-95AA-1A46DFD4F11D}" srcOrd="0" destOrd="0" presId="urn:microsoft.com/office/officeart/2005/8/layout/orgChart1"/>
    <dgm:cxn modelId="{199AA813-AE1C-43B1-841C-4D4D9D57ED96}" type="presOf" srcId="{47F81DE5-0D9E-7843-8451-29D70D2ACEC3}" destId="{6D07518A-7E27-6F40-9441-0B6644EC296B}" srcOrd="1" destOrd="0" presId="urn:microsoft.com/office/officeart/2005/8/layout/orgChart1"/>
    <dgm:cxn modelId="{A8F98914-5D0C-4C3C-A4E3-8F7E07906C14}" type="presOf" srcId="{7E776CBC-FEFA-464A-97CC-EC831912FB4A}" destId="{CF001DE9-8F04-DD40-A31C-89A1C6E9B0F5}" srcOrd="0" destOrd="0" presId="urn:microsoft.com/office/officeart/2005/8/layout/orgChart1"/>
    <dgm:cxn modelId="{E1839927-543A-4237-8C37-A5FA131F2EA0}" type="presOf" srcId="{93029491-FCD6-E44C-876B-1D60CC14D415}" destId="{5A02C358-9EE9-5342-8AA5-0A8076CE22CF}" srcOrd="0" destOrd="0" presId="urn:microsoft.com/office/officeart/2005/8/layout/orgChart1"/>
    <dgm:cxn modelId="{0E274B28-C6E2-475B-9E16-64C521FA72F8}" type="presOf" srcId="{7E776CBC-FEFA-464A-97CC-EC831912FB4A}" destId="{867868DA-9B27-B442-9B0A-7A6EFED7C95B}" srcOrd="1" destOrd="0" presId="urn:microsoft.com/office/officeart/2005/8/layout/orgChart1"/>
    <dgm:cxn modelId="{3534C32D-6576-4DB1-8F8E-886C8F2A96D8}" type="presOf" srcId="{A6B051F7-04F0-A243-AA70-43C7228A2E7E}" destId="{1673148A-885A-6444-9EC6-C0878F36D3F0}" srcOrd="0" destOrd="0" presId="urn:microsoft.com/office/officeart/2005/8/layout/orgChart1"/>
    <dgm:cxn modelId="{7EB45A30-B571-489B-BE2C-584BF3C8CECE}" type="presOf" srcId="{80EE1151-FF55-CE44-A889-7045890745FF}" destId="{8E4ACEB0-F6E1-BF4E-9658-F50DF0B65496}" srcOrd="0" destOrd="0" presId="urn:microsoft.com/office/officeart/2005/8/layout/orgChart1"/>
    <dgm:cxn modelId="{3A7D7134-CB15-4045-B352-B6875194D748}" type="presOf" srcId="{E5A16B06-B5DC-4843-B610-0F7801728DA8}" destId="{03910A1A-36B4-2F4C-95DA-031277F20587}" srcOrd="0" destOrd="0" presId="urn:microsoft.com/office/officeart/2005/8/layout/orgChart1"/>
    <dgm:cxn modelId="{582EE637-BCC9-45F7-8BCB-FE58578190C7}" type="presOf" srcId="{C00DD54E-4232-0D48-9940-392F484F64FA}" destId="{0EC39FE3-C5C6-C045-A64B-A8955BCA21D4}" srcOrd="1" destOrd="0" presId="urn:microsoft.com/office/officeart/2005/8/layout/orgChart1"/>
    <dgm:cxn modelId="{D8495A5B-1FEE-D743-9C4E-0072FC4724DF}" srcId="{93029491-FCD6-E44C-876B-1D60CC14D415}" destId="{7430C463-4514-084A-998F-7DBCCBF533EF}" srcOrd="0" destOrd="0" parTransId="{57E99902-8A78-0840-AB61-BC01F16F7180}" sibTransId="{76004255-9CFC-804D-BC52-CAB5622A1AF2}"/>
    <dgm:cxn modelId="{55C3CD5E-260F-E944-96B9-0EBBB3F2DFCD}" srcId="{93029491-FCD6-E44C-876B-1D60CC14D415}" destId="{47F81DE5-0D9E-7843-8451-29D70D2ACEC3}" srcOrd="1" destOrd="0" parTransId="{A6B051F7-04F0-A243-AA70-43C7228A2E7E}" sibTransId="{5C145F02-0EE6-DC4F-B5BF-D3A3E036F0B7}"/>
    <dgm:cxn modelId="{8EBCF04C-C751-2D45-8CD0-394AA94B4F59}" srcId="{C00DD54E-4232-0D48-9940-392F484F64FA}" destId="{7E776CBC-FEFA-464A-97CC-EC831912FB4A}" srcOrd="5" destOrd="0" parTransId="{01CDFF8F-8ACF-A94F-8DB1-6011DCC60622}" sibTransId="{666BC601-85E6-4443-B865-D48DEAAAA848}"/>
    <dgm:cxn modelId="{99B2FF6C-4CB5-4A51-B013-4FD8037CD8C2}" type="presOf" srcId="{AEDB2C94-00BB-DF4B-9AE5-6515F3575CE3}" destId="{007BFDE5-1817-9D4C-B892-BF401ECC6400}" srcOrd="0" destOrd="0" presId="urn:microsoft.com/office/officeart/2005/8/layout/orgChart1"/>
    <dgm:cxn modelId="{A323786F-E83E-4CEC-987A-4EA5A8A03B3E}" type="presOf" srcId="{06CB74C7-E7C5-7540-B157-FF0A9AFD9D59}" destId="{7EAF43EC-7F05-3F4D-B0FA-E8BED7C61FE3}" srcOrd="1" destOrd="0" presId="urn:microsoft.com/office/officeart/2005/8/layout/orgChart1"/>
    <dgm:cxn modelId="{A33A4254-B319-43C3-BE0C-CCDEBB1DDB3F}" type="presOf" srcId="{B01299E0-34AC-1B48-AAAC-8C3897CA461E}" destId="{EEA2A38D-6C73-744F-A53E-64D04DDC96C8}" srcOrd="0" destOrd="0" presId="urn:microsoft.com/office/officeart/2005/8/layout/orgChart1"/>
    <dgm:cxn modelId="{9A482277-F754-4188-98A1-26AE36246035}" type="presOf" srcId="{647EC6A9-6852-9144-85BE-6BCB7B9F1D03}" destId="{8FE29C59-5EB8-F342-B1E5-C05E2FD0999D}" srcOrd="1" destOrd="0" presId="urn:microsoft.com/office/officeart/2005/8/layout/orgChart1"/>
    <dgm:cxn modelId="{F1FE987E-EAB8-9048-8E45-4759AE7CA54F}" srcId="{C00DD54E-4232-0D48-9940-392F484F64FA}" destId="{80EE1151-FF55-CE44-A889-7045890745FF}" srcOrd="4" destOrd="0" parTransId="{B01299E0-34AC-1B48-AAAC-8C3897CA461E}" sibTransId="{A3561E43-486D-2F4C-BA26-6805C114F4FA}"/>
    <dgm:cxn modelId="{89E7DD7E-1C89-C248-B021-B825B8B05A21}" srcId="{8A856274-6C7B-524E-B98C-D111E34A7994}" destId="{06CB74C7-E7C5-7540-B157-FF0A9AFD9D59}" srcOrd="0" destOrd="0" parTransId="{95A955C4-B47B-7546-8BB7-415793521910}" sibTransId="{A96277DE-013F-794E-87CB-C51D654B8097}"/>
    <dgm:cxn modelId="{47C07882-1A4F-4285-A4DA-F8F9E4A51B37}" type="presOf" srcId="{5695D89C-9B98-8E45-B9F9-8F1210F7C822}" destId="{53AE6B1B-F3EB-6847-BC83-F4177172CC5F}" srcOrd="0" destOrd="0" presId="urn:microsoft.com/office/officeart/2005/8/layout/orgChart1"/>
    <dgm:cxn modelId="{C4C51886-54CB-47DF-B2CC-E545753C7121}" type="presOf" srcId="{8A856274-6C7B-524E-B98C-D111E34A7994}" destId="{70B68CAB-2070-0C47-A73D-AECB1AA3AFAE}" srcOrd="0" destOrd="0" presId="urn:microsoft.com/office/officeart/2005/8/layout/orgChart1"/>
    <dgm:cxn modelId="{02FD8387-BF6E-42D2-954A-47203D3CA93F}" type="presOf" srcId="{57E99902-8A78-0840-AB61-BC01F16F7180}" destId="{D973B53C-D37B-9D47-9BF6-4B41C6E11C50}" srcOrd="0" destOrd="0" presId="urn:microsoft.com/office/officeart/2005/8/layout/orgChart1"/>
    <dgm:cxn modelId="{5CA03088-D4D2-4E86-B7BD-7B145C6A424E}" type="presOf" srcId="{90C58D62-0C29-D44A-B48E-B6A4465C5F8A}" destId="{722A05D5-F310-9747-88EE-E9F119315C88}" srcOrd="0" destOrd="0" presId="urn:microsoft.com/office/officeart/2005/8/layout/orgChart1"/>
    <dgm:cxn modelId="{47E13493-9D76-4695-B63D-64721DCDBD6F}" type="presOf" srcId="{7430C463-4514-084A-998F-7DBCCBF533EF}" destId="{1FA5830D-F45E-4044-804D-E7740E1F125C}" srcOrd="0" destOrd="0" presId="urn:microsoft.com/office/officeart/2005/8/layout/orgChart1"/>
    <dgm:cxn modelId="{5BE77694-008E-8B42-959D-26CFFE872810}" srcId="{8A856274-6C7B-524E-B98C-D111E34A7994}" destId="{C00DD54E-4232-0D48-9940-392F484F64FA}" srcOrd="1" destOrd="0" parTransId="{3091D031-7E03-C74C-BFB4-901D6BCF5F21}" sibTransId="{C649ADA5-1907-7548-AAC9-12DFD3B18EA5}"/>
    <dgm:cxn modelId="{49638096-D4BC-4021-9F5C-2A9ACECF7367}" type="presOf" srcId="{647EC6A9-6852-9144-85BE-6BCB7B9F1D03}" destId="{660A8D13-1D86-514A-8F65-021C015581DD}" srcOrd="0" destOrd="0" presId="urn:microsoft.com/office/officeart/2005/8/layout/orgChart1"/>
    <dgm:cxn modelId="{4DE33499-BF35-4173-9A3E-0FEE15F81EA0}" type="presOf" srcId="{06CB74C7-E7C5-7540-B157-FF0A9AFD9D59}" destId="{4DE881FB-83AB-7E44-B752-F43B90588229}" srcOrd="0" destOrd="0" presId="urn:microsoft.com/office/officeart/2005/8/layout/orgChart1"/>
    <dgm:cxn modelId="{A87237A0-DD91-4B95-9AC5-F31C667EB0E1}" type="presOf" srcId="{C00DD54E-4232-0D48-9940-392F484F64FA}" destId="{E81C54BE-2E22-C345-8E7E-CCD2581FD8BF}" srcOrd="0" destOrd="0" presId="urn:microsoft.com/office/officeart/2005/8/layout/orgChart1"/>
    <dgm:cxn modelId="{709737A0-76C1-42B5-A6AA-95E8E17F66F6}" type="presOf" srcId="{7430C463-4514-084A-998F-7DBCCBF533EF}" destId="{D36174E6-9A2D-0547-B01B-68757AC7C98A}" srcOrd="1" destOrd="0" presId="urn:microsoft.com/office/officeart/2005/8/layout/orgChart1"/>
    <dgm:cxn modelId="{EC8DE1AC-6DF0-ED44-94EA-DCB57D281152}" srcId="{C00DD54E-4232-0D48-9940-392F484F64FA}" destId="{647EC6A9-6852-9144-85BE-6BCB7B9F1D03}" srcOrd="0" destOrd="0" parTransId="{E5A16B06-B5DC-4843-B610-0F7801728DA8}" sibTransId="{20F16D2E-0402-A749-93EE-CA5AA3ECEE95}"/>
    <dgm:cxn modelId="{BD829FB4-4953-4BE5-BB20-7EF863D11CEF}" type="presOf" srcId="{75D4F241-8AC4-5C4D-A852-D2481F882924}" destId="{139CDBCA-A810-5542-86D5-4BA85318F002}" srcOrd="0" destOrd="0" presId="urn:microsoft.com/office/officeart/2005/8/layout/orgChart1"/>
    <dgm:cxn modelId="{A89D37B7-50FF-DF48-9F04-159A78327364}" srcId="{C00DD54E-4232-0D48-9940-392F484F64FA}" destId="{93029491-FCD6-E44C-876B-1D60CC14D415}" srcOrd="2" destOrd="0" parTransId="{AEDB2C94-00BB-DF4B-9AE5-6515F3575CE3}" sibTransId="{B5C78FA2-54EC-E747-BD86-95B36A57783F}"/>
    <dgm:cxn modelId="{4C18C3DA-4D13-4BD9-8BAB-8F0CF3B3383B}" type="presOf" srcId="{93029491-FCD6-E44C-876B-1D60CC14D415}" destId="{0DA0A0A6-CA3E-554E-940F-E6F20830D936}" srcOrd="1" destOrd="0" presId="urn:microsoft.com/office/officeart/2005/8/layout/orgChart1"/>
    <dgm:cxn modelId="{0D8D02DD-7724-4E68-AF06-4CF91C34E9F1}" type="presOf" srcId="{80EE1151-FF55-CE44-A889-7045890745FF}" destId="{E454F10E-C26B-714D-A34D-308CA940AD51}" srcOrd="1" destOrd="0" presId="urn:microsoft.com/office/officeart/2005/8/layout/orgChart1"/>
    <dgm:cxn modelId="{2BE516E5-9713-44CB-A416-2396DB2BA80F}" type="presOf" srcId="{01CDFF8F-8ACF-A94F-8DB1-6011DCC60622}" destId="{FC1F0850-D54B-A44E-A973-541889006146}" srcOrd="0" destOrd="0" presId="urn:microsoft.com/office/officeart/2005/8/layout/orgChart1"/>
    <dgm:cxn modelId="{B777EBF2-8E40-4D18-8B99-8EC36DC60574}" type="presOf" srcId="{8C97C830-AEC8-2547-B498-02ACB56AA5E5}" destId="{8A43A18A-D5C1-E247-AD8C-FBD2BC28979F}" srcOrd="1" destOrd="0" presId="urn:microsoft.com/office/officeart/2005/8/layout/orgChart1"/>
    <dgm:cxn modelId="{54AE8211-1CF9-44C2-8D30-33D75E882F2A}" type="presParOf" srcId="{70B68CAB-2070-0C47-A73D-AECB1AA3AFAE}" destId="{F1C798E8-4FEF-944A-B974-6570D736510C}" srcOrd="0" destOrd="0" presId="urn:microsoft.com/office/officeart/2005/8/layout/orgChart1"/>
    <dgm:cxn modelId="{0E6F5AD0-60D3-454C-84D2-54067F59CF56}" type="presParOf" srcId="{F1C798E8-4FEF-944A-B974-6570D736510C}" destId="{DDBCF802-4256-9F45-888D-E37588418BEA}" srcOrd="0" destOrd="0" presId="urn:microsoft.com/office/officeart/2005/8/layout/orgChart1"/>
    <dgm:cxn modelId="{BFE200EA-96D4-4FEE-8961-BCE6CC84CFE2}" type="presParOf" srcId="{DDBCF802-4256-9F45-888D-E37588418BEA}" destId="{4DE881FB-83AB-7E44-B752-F43B90588229}" srcOrd="0" destOrd="0" presId="urn:microsoft.com/office/officeart/2005/8/layout/orgChart1"/>
    <dgm:cxn modelId="{FAF91031-2C77-4DA7-9ABB-87AEB1E21C2E}" type="presParOf" srcId="{DDBCF802-4256-9F45-888D-E37588418BEA}" destId="{7EAF43EC-7F05-3F4D-B0FA-E8BED7C61FE3}" srcOrd="1" destOrd="0" presId="urn:microsoft.com/office/officeart/2005/8/layout/orgChart1"/>
    <dgm:cxn modelId="{32C7B746-BAF6-4ACD-84DD-FFE616850516}" type="presParOf" srcId="{F1C798E8-4FEF-944A-B974-6570D736510C}" destId="{AF66312F-21F8-5C40-8C45-9FAB2472B47D}" srcOrd="1" destOrd="0" presId="urn:microsoft.com/office/officeart/2005/8/layout/orgChart1"/>
    <dgm:cxn modelId="{DAE9213E-6412-423C-BF35-78B1AFA7B1D3}" type="presParOf" srcId="{F1C798E8-4FEF-944A-B974-6570D736510C}" destId="{C64EB23C-19A8-2A4E-894C-90B5D5027099}" srcOrd="2" destOrd="0" presId="urn:microsoft.com/office/officeart/2005/8/layout/orgChart1"/>
    <dgm:cxn modelId="{50A805DF-7C5D-40D4-8CA8-475E2412FB53}" type="presParOf" srcId="{70B68CAB-2070-0C47-A73D-AECB1AA3AFAE}" destId="{B338809A-4DA8-7A42-87E0-7FE0955B1D9C}" srcOrd="1" destOrd="0" presId="urn:microsoft.com/office/officeart/2005/8/layout/orgChart1"/>
    <dgm:cxn modelId="{0A4441E1-B0F9-4AAE-8932-1759D7412147}" type="presParOf" srcId="{B338809A-4DA8-7A42-87E0-7FE0955B1D9C}" destId="{DD8D1468-7CD6-1C43-AD74-F279338951F4}" srcOrd="0" destOrd="0" presId="urn:microsoft.com/office/officeart/2005/8/layout/orgChart1"/>
    <dgm:cxn modelId="{F57275F2-1E59-4A3A-BEB8-4666BD783008}" type="presParOf" srcId="{DD8D1468-7CD6-1C43-AD74-F279338951F4}" destId="{E81C54BE-2E22-C345-8E7E-CCD2581FD8BF}" srcOrd="0" destOrd="0" presId="urn:microsoft.com/office/officeart/2005/8/layout/orgChart1"/>
    <dgm:cxn modelId="{D78B5DBF-778A-49C2-99F6-0BD3C3D7009F}" type="presParOf" srcId="{DD8D1468-7CD6-1C43-AD74-F279338951F4}" destId="{0EC39FE3-C5C6-C045-A64B-A8955BCA21D4}" srcOrd="1" destOrd="0" presId="urn:microsoft.com/office/officeart/2005/8/layout/orgChart1"/>
    <dgm:cxn modelId="{8313231F-3DCD-46B8-8D07-B444954A47C5}" type="presParOf" srcId="{B338809A-4DA8-7A42-87E0-7FE0955B1D9C}" destId="{CC54F31D-E0F6-B546-AFB1-EEC93696C50B}" srcOrd="1" destOrd="0" presId="urn:microsoft.com/office/officeart/2005/8/layout/orgChart1"/>
    <dgm:cxn modelId="{B0FACC13-077B-4E1E-9D29-C2246B09E07F}" type="presParOf" srcId="{CC54F31D-E0F6-B546-AFB1-EEC93696C50B}" destId="{007BFDE5-1817-9D4C-B892-BF401ECC6400}" srcOrd="0" destOrd="0" presId="urn:microsoft.com/office/officeart/2005/8/layout/orgChart1"/>
    <dgm:cxn modelId="{7A04D873-6300-4114-A850-DD9DA88B1F31}" type="presParOf" srcId="{CC54F31D-E0F6-B546-AFB1-EEC93696C50B}" destId="{813B85C2-1E11-E745-921A-EA974B11A51F}" srcOrd="1" destOrd="0" presId="urn:microsoft.com/office/officeart/2005/8/layout/orgChart1"/>
    <dgm:cxn modelId="{6696FAF0-BDFC-4346-9843-F763633A01D5}" type="presParOf" srcId="{813B85C2-1E11-E745-921A-EA974B11A51F}" destId="{8B5811E9-B361-4F46-857E-E8DF1882AD79}" srcOrd="0" destOrd="0" presId="urn:microsoft.com/office/officeart/2005/8/layout/orgChart1"/>
    <dgm:cxn modelId="{39866B67-1939-4D80-A18C-24F942211780}" type="presParOf" srcId="{8B5811E9-B361-4F46-857E-E8DF1882AD79}" destId="{5A02C358-9EE9-5342-8AA5-0A8076CE22CF}" srcOrd="0" destOrd="0" presId="urn:microsoft.com/office/officeart/2005/8/layout/orgChart1"/>
    <dgm:cxn modelId="{957B7C86-2C74-45AD-A347-E359EF651FF6}" type="presParOf" srcId="{8B5811E9-B361-4F46-857E-E8DF1882AD79}" destId="{0DA0A0A6-CA3E-554E-940F-E6F20830D936}" srcOrd="1" destOrd="0" presId="urn:microsoft.com/office/officeart/2005/8/layout/orgChart1"/>
    <dgm:cxn modelId="{1149679C-CE1A-415A-B983-8F39B1E90407}" type="presParOf" srcId="{813B85C2-1E11-E745-921A-EA974B11A51F}" destId="{06AF9013-080E-8147-9EF6-9DD232FE45AE}" srcOrd="1" destOrd="0" presId="urn:microsoft.com/office/officeart/2005/8/layout/orgChart1"/>
    <dgm:cxn modelId="{E6D56922-BD04-4B16-9161-A7F523058B82}" type="presParOf" srcId="{06AF9013-080E-8147-9EF6-9DD232FE45AE}" destId="{D973B53C-D37B-9D47-9BF6-4B41C6E11C50}" srcOrd="0" destOrd="0" presId="urn:microsoft.com/office/officeart/2005/8/layout/orgChart1"/>
    <dgm:cxn modelId="{1AF5AFFC-5FD4-4F12-B6E3-1F096B02E295}" type="presParOf" srcId="{06AF9013-080E-8147-9EF6-9DD232FE45AE}" destId="{A314E8C9-C79F-F845-9F87-F0B5C6BC37AC}" srcOrd="1" destOrd="0" presId="urn:microsoft.com/office/officeart/2005/8/layout/orgChart1"/>
    <dgm:cxn modelId="{00C31434-5FC7-4CD1-90C1-7D7452103C12}" type="presParOf" srcId="{A314E8C9-C79F-F845-9F87-F0B5C6BC37AC}" destId="{AD97133D-0485-D34B-94D1-FB7825D12B85}" srcOrd="0" destOrd="0" presId="urn:microsoft.com/office/officeart/2005/8/layout/orgChart1"/>
    <dgm:cxn modelId="{38F22F81-504E-44AF-828C-4ECB7F4D3F87}" type="presParOf" srcId="{AD97133D-0485-D34B-94D1-FB7825D12B85}" destId="{1FA5830D-F45E-4044-804D-E7740E1F125C}" srcOrd="0" destOrd="0" presId="urn:microsoft.com/office/officeart/2005/8/layout/orgChart1"/>
    <dgm:cxn modelId="{831416CF-1C38-4C1A-A304-A6BC61DD1DC0}" type="presParOf" srcId="{AD97133D-0485-D34B-94D1-FB7825D12B85}" destId="{D36174E6-9A2D-0547-B01B-68757AC7C98A}" srcOrd="1" destOrd="0" presId="urn:microsoft.com/office/officeart/2005/8/layout/orgChart1"/>
    <dgm:cxn modelId="{A18367AA-2508-4D40-856D-E57149FF9DAB}" type="presParOf" srcId="{A314E8C9-C79F-F845-9F87-F0B5C6BC37AC}" destId="{7D72A828-C798-DF49-AB54-FB66AC375868}" srcOrd="1" destOrd="0" presId="urn:microsoft.com/office/officeart/2005/8/layout/orgChart1"/>
    <dgm:cxn modelId="{82861A0C-8E20-4217-B879-E6633B0CE7F0}" type="presParOf" srcId="{A314E8C9-C79F-F845-9F87-F0B5C6BC37AC}" destId="{1B9A0454-3835-504E-A28E-36BA3E5CD61E}" srcOrd="2" destOrd="0" presId="urn:microsoft.com/office/officeart/2005/8/layout/orgChart1"/>
    <dgm:cxn modelId="{5F0FA270-E785-431B-9A37-CA2C2745641E}" type="presParOf" srcId="{06AF9013-080E-8147-9EF6-9DD232FE45AE}" destId="{1673148A-885A-6444-9EC6-C0878F36D3F0}" srcOrd="2" destOrd="0" presId="urn:microsoft.com/office/officeart/2005/8/layout/orgChart1"/>
    <dgm:cxn modelId="{15A0BA47-304F-435D-8715-9E52EF3E38EE}" type="presParOf" srcId="{06AF9013-080E-8147-9EF6-9DD232FE45AE}" destId="{20D5E6BC-EAF1-704C-A53F-D392B69B8562}" srcOrd="3" destOrd="0" presId="urn:microsoft.com/office/officeart/2005/8/layout/orgChart1"/>
    <dgm:cxn modelId="{7AB69453-B194-441D-98BA-AEF2DCA2A8FE}" type="presParOf" srcId="{20D5E6BC-EAF1-704C-A53F-D392B69B8562}" destId="{FDBC721D-8F0D-2144-96D0-2D16A46717EA}" srcOrd="0" destOrd="0" presId="urn:microsoft.com/office/officeart/2005/8/layout/orgChart1"/>
    <dgm:cxn modelId="{5F931B45-D2BA-438E-87BE-7FD1155FE82D}" type="presParOf" srcId="{FDBC721D-8F0D-2144-96D0-2D16A46717EA}" destId="{BD972BC6-3CBD-3C43-AED6-FED2C5551072}" srcOrd="0" destOrd="0" presId="urn:microsoft.com/office/officeart/2005/8/layout/orgChart1"/>
    <dgm:cxn modelId="{9231DE18-5530-4458-BD63-0778B2925356}" type="presParOf" srcId="{FDBC721D-8F0D-2144-96D0-2D16A46717EA}" destId="{6D07518A-7E27-6F40-9441-0B6644EC296B}" srcOrd="1" destOrd="0" presId="urn:microsoft.com/office/officeart/2005/8/layout/orgChart1"/>
    <dgm:cxn modelId="{D3683B17-5B51-45D9-B9B3-77399A9363D4}" type="presParOf" srcId="{20D5E6BC-EAF1-704C-A53F-D392B69B8562}" destId="{FE84E4F1-BC3F-FB49-A92C-EDD4B9F421CC}" srcOrd="1" destOrd="0" presId="urn:microsoft.com/office/officeart/2005/8/layout/orgChart1"/>
    <dgm:cxn modelId="{ECF495EB-9EC9-4594-B545-A1F7463BFB32}" type="presParOf" srcId="{20D5E6BC-EAF1-704C-A53F-D392B69B8562}" destId="{E78A7CB5-DC63-EF41-8237-38387BC2B430}" srcOrd="2" destOrd="0" presId="urn:microsoft.com/office/officeart/2005/8/layout/orgChart1"/>
    <dgm:cxn modelId="{391DC53D-D67F-409D-9C36-297B567CD1E2}" type="presParOf" srcId="{813B85C2-1E11-E745-921A-EA974B11A51F}" destId="{428A04A9-0FAB-6542-91EE-1D6C1B59E24A}" srcOrd="2" destOrd="0" presId="urn:microsoft.com/office/officeart/2005/8/layout/orgChart1"/>
    <dgm:cxn modelId="{5D1336D2-4150-44AA-936A-4E8088573A7B}" type="presParOf" srcId="{CC54F31D-E0F6-B546-AFB1-EEC93696C50B}" destId="{53AE6B1B-F3EB-6847-BC83-F4177172CC5F}" srcOrd="2" destOrd="0" presId="urn:microsoft.com/office/officeart/2005/8/layout/orgChart1"/>
    <dgm:cxn modelId="{F68720FB-D33E-45C5-87AD-25BE523C1959}" type="presParOf" srcId="{CC54F31D-E0F6-B546-AFB1-EEC93696C50B}" destId="{5172960E-75C3-3549-B563-CEE102BC9231}" srcOrd="3" destOrd="0" presId="urn:microsoft.com/office/officeart/2005/8/layout/orgChart1"/>
    <dgm:cxn modelId="{6AE9847F-AFC4-43F4-8F0D-832E788EB508}" type="presParOf" srcId="{5172960E-75C3-3549-B563-CEE102BC9231}" destId="{E0D98544-F543-F248-B0E3-FDCAB69251C9}" srcOrd="0" destOrd="0" presId="urn:microsoft.com/office/officeart/2005/8/layout/orgChart1"/>
    <dgm:cxn modelId="{F63C3CCE-2467-4970-B2D3-6ACA8CECADA4}" type="presParOf" srcId="{E0D98544-F543-F248-B0E3-FDCAB69251C9}" destId="{992FE384-319B-484A-95AA-1A46DFD4F11D}" srcOrd="0" destOrd="0" presId="urn:microsoft.com/office/officeart/2005/8/layout/orgChart1"/>
    <dgm:cxn modelId="{9BF0AFF8-826B-4166-897A-43471CEB0701}" type="presParOf" srcId="{E0D98544-F543-F248-B0E3-FDCAB69251C9}" destId="{8A43A18A-D5C1-E247-AD8C-FBD2BC28979F}" srcOrd="1" destOrd="0" presId="urn:microsoft.com/office/officeart/2005/8/layout/orgChart1"/>
    <dgm:cxn modelId="{0509ECAE-6E2A-4858-8F48-753FD777750E}" type="presParOf" srcId="{5172960E-75C3-3549-B563-CEE102BC9231}" destId="{331AF2D6-C08D-0C4D-8D85-24C5CB4E028A}" srcOrd="1" destOrd="0" presId="urn:microsoft.com/office/officeart/2005/8/layout/orgChart1"/>
    <dgm:cxn modelId="{958F6A15-7B9D-4E89-90D4-E8236DC90698}" type="presParOf" srcId="{5172960E-75C3-3549-B563-CEE102BC9231}" destId="{8DBD7681-970A-0441-801C-1F85F7C48C2A}" srcOrd="2" destOrd="0" presId="urn:microsoft.com/office/officeart/2005/8/layout/orgChart1"/>
    <dgm:cxn modelId="{7E7ABF07-ADC8-4ED8-8734-74226ED07CFF}" type="presParOf" srcId="{CC54F31D-E0F6-B546-AFB1-EEC93696C50B}" destId="{EEA2A38D-6C73-744F-A53E-64D04DDC96C8}" srcOrd="4" destOrd="0" presId="urn:microsoft.com/office/officeart/2005/8/layout/orgChart1"/>
    <dgm:cxn modelId="{A16E9F26-62C0-44D9-90EC-EECDAF1FE607}" type="presParOf" srcId="{CC54F31D-E0F6-B546-AFB1-EEC93696C50B}" destId="{27161A15-CF37-AF40-931F-F57A337EFE48}" srcOrd="5" destOrd="0" presId="urn:microsoft.com/office/officeart/2005/8/layout/orgChart1"/>
    <dgm:cxn modelId="{F15BB3F2-F015-4D84-B0AA-FC46459E8A46}" type="presParOf" srcId="{27161A15-CF37-AF40-931F-F57A337EFE48}" destId="{7B547B34-97C8-A545-AA05-61AFF1BA7B4B}" srcOrd="0" destOrd="0" presId="urn:microsoft.com/office/officeart/2005/8/layout/orgChart1"/>
    <dgm:cxn modelId="{E6B9B31A-2A49-422F-A8B8-DAA5DE6871D7}" type="presParOf" srcId="{7B547B34-97C8-A545-AA05-61AFF1BA7B4B}" destId="{8E4ACEB0-F6E1-BF4E-9658-F50DF0B65496}" srcOrd="0" destOrd="0" presId="urn:microsoft.com/office/officeart/2005/8/layout/orgChart1"/>
    <dgm:cxn modelId="{C25BBE4F-7CD6-45D1-943D-621C4EC7D005}" type="presParOf" srcId="{7B547B34-97C8-A545-AA05-61AFF1BA7B4B}" destId="{E454F10E-C26B-714D-A34D-308CA940AD51}" srcOrd="1" destOrd="0" presId="urn:microsoft.com/office/officeart/2005/8/layout/orgChart1"/>
    <dgm:cxn modelId="{37B40B23-ADAB-4A3D-B344-A8DE0DE23D07}" type="presParOf" srcId="{27161A15-CF37-AF40-931F-F57A337EFE48}" destId="{D7C6F610-B8D2-4E48-B502-DC8663CF227B}" srcOrd="1" destOrd="0" presId="urn:microsoft.com/office/officeart/2005/8/layout/orgChart1"/>
    <dgm:cxn modelId="{A5B30763-C5BD-4182-988E-FECCBBCF5069}" type="presParOf" srcId="{27161A15-CF37-AF40-931F-F57A337EFE48}" destId="{BFB5205D-7BFB-8D4D-8DC2-3639CF62A4AC}" srcOrd="2" destOrd="0" presId="urn:microsoft.com/office/officeart/2005/8/layout/orgChart1"/>
    <dgm:cxn modelId="{B96BAC91-5B29-41A6-8FC9-B0BF25E7B7B9}" type="presParOf" srcId="{CC54F31D-E0F6-B546-AFB1-EEC93696C50B}" destId="{FC1F0850-D54B-A44E-A973-541889006146}" srcOrd="6" destOrd="0" presId="urn:microsoft.com/office/officeart/2005/8/layout/orgChart1"/>
    <dgm:cxn modelId="{9D28A921-EF8E-4152-B013-D1FA93A580EA}" type="presParOf" srcId="{CC54F31D-E0F6-B546-AFB1-EEC93696C50B}" destId="{E0D737F9-E0C7-554C-8FB0-0252533E8832}" srcOrd="7" destOrd="0" presId="urn:microsoft.com/office/officeart/2005/8/layout/orgChart1"/>
    <dgm:cxn modelId="{03893DB0-2693-460C-A868-1312EB9AF3CB}" type="presParOf" srcId="{E0D737F9-E0C7-554C-8FB0-0252533E8832}" destId="{A20D469F-1079-664F-A835-9F978C36730D}" srcOrd="0" destOrd="0" presId="urn:microsoft.com/office/officeart/2005/8/layout/orgChart1"/>
    <dgm:cxn modelId="{AD90F46C-68CF-4676-85E9-4E5B0BE50365}" type="presParOf" srcId="{A20D469F-1079-664F-A835-9F978C36730D}" destId="{CF001DE9-8F04-DD40-A31C-89A1C6E9B0F5}" srcOrd="0" destOrd="0" presId="urn:microsoft.com/office/officeart/2005/8/layout/orgChart1"/>
    <dgm:cxn modelId="{57C10858-E7D4-45F1-B0C3-E7C6EF09AF77}" type="presParOf" srcId="{A20D469F-1079-664F-A835-9F978C36730D}" destId="{867868DA-9B27-B442-9B0A-7A6EFED7C95B}" srcOrd="1" destOrd="0" presId="urn:microsoft.com/office/officeart/2005/8/layout/orgChart1"/>
    <dgm:cxn modelId="{5E5FBC37-750B-4E1A-B6EF-771D2F832067}" type="presParOf" srcId="{E0D737F9-E0C7-554C-8FB0-0252533E8832}" destId="{E9DF8C59-B2BF-BE48-9B4D-5141A1C28FEB}" srcOrd="1" destOrd="0" presId="urn:microsoft.com/office/officeart/2005/8/layout/orgChart1"/>
    <dgm:cxn modelId="{952888C3-AB32-4A2D-8FA9-56C5043A0040}" type="presParOf" srcId="{E0D737F9-E0C7-554C-8FB0-0252533E8832}" destId="{A58A85BA-0812-1047-9D35-3768FAC9B369}" srcOrd="2" destOrd="0" presId="urn:microsoft.com/office/officeart/2005/8/layout/orgChart1"/>
    <dgm:cxn modelId="{AE67A6F7-66C6-468D-81C2-B788147A9767}" type="presParOf" srcId="{B338809A-4DA8-7A42-87E0-7FE0955B1D9C}" destId="{3E553A78-2A36-614B-8AD8-1AA01F629827}" srcOrd="2" destOrd="0" presId="urn:microsoft.com/office/officeart/2005/8/layout/orgChart1"/>
    <dgm:cxn modelId="{4765C819-1038-45E6-A69B-7A2B4005ECC3}" type="presParOf" srcId="{3E553A78-2A36-614B-8AD8-1AA01F629827}" destId="{03910A1A-36B4-2F4C-95DA-031277F20587}" srcOrd="0" destOrd="0" presId="urn:microsoft.com/office/officeart/2005/8/layout/orgChart1"/>
    <dgm:cxn modelId="{A8397B2C-500A-4D4D-9D82-1301DA2BF5AE}" type="presParOf" srcId="{3E553A78-2A36-614B-8AD8-1AA01F629827}" destId="{1F37B0A4-F90D-8342-A6F0-7FAF3F0D9B95}" srcOrd="1" destOrd="0" presId="urn:microsoft.com/office/officeart/2005/8/layout/orgChart1"/>
    <dgm:cxn modelId="{0174BE16-3426-4FD2-9C5F-0139ADEDD53C}" type="presParOf" srcId="{1F37B0A4-F90D-8342-A6F0-7FAF3F0D9B95}" destId="{4FE400B1-576F-6740-8FAB-0CB5CE675A31}" srcOrd="0" destOrd="0" presId="urn:microsoft.com/office/officeart/2005/8/layout/orgChart1"/>
    <dgm:cxn modelId="{51975F2E-3CB1-4091-9CC9-FAD91CB1F668}" type="presParOf" srcId="{4FE400B1-576F-6740-8FAB-0CB5CE675A31}" destId="{660A8D13-1D86-514A-8F65-021C015581DD}" srcOrd="0" destOrd="0" presId="urn:microsoft.com/office/officeart/2005/8/layout/orgChart1"/>
    <dgm:cxn modelId="{58E32F9D-13EA-4A3F-BD6B-68FC33E6D6B5}" type="presParOf" srcId="{4FE400B1-576F-6740-8FAB-0CB5CE675A31}" destId="{8FE29C59-5EB8-F342-B1E5-C05E2FD0999D}" srcOrd="1" destOrd="0" presId="urn:microsoft.com/office/officeart/2005/8/layout/orgChart1"/>
    <dgm:cxn modelId="{992556F6-0225-4C59-980A-744E9C101847}" type="presParOf" srcId="{1F37B0A4-F90D-8342-A6F0-7FAF3F0D9B95}" destId="{7F3BD4FC-A058-E448-90EE-013C6F24425D}" srcOrd="1" destOrd="0" presId="urn:microsoft.com/office/officeart/2005/8/layout/orgChart1"/>
    <dgm:cxn modelId="{A92737DA-198A-4111-997F-33B0D7921082}" type="presParOf" srcId="{1F37B0A4-F90D-8342-A6F0-7FAF3F0D9B95}" destId="{A7BCB0D7-B1CE-B74F-AEBB-2372BBD989DF}" srcOrd="2" destOrd="0" presId="urn:microsoft.com/office/officeart/2005/8/layout/orgChart1"/>
    <dgm:cxn modelId="{109C1238-5D05-4CC4-A073-1D5F2D88A662}" type="presParOf" srcId="{3E553A78-2A36-614B-8AD8-1AA01F629827}" destId="{722A05D5-F310-9747-88EE-E9F119315C88}" srcOrd="2" destOrd="0" presId="urn:microsoft.com/office/officeart/2005/8/layout/orgChart1"/>
    <dgm:cxn modelId="{893150F4-616B-4231-A2DA-C58936CD0C80}" type="presParOf" srcId="{3E553A78-2A36-614B-8AD8-1AA01F629827}" destId="{5F51D49C-676F-1A45-ACF1-C8E6DCB6C5F0}" srcOrd="3" destOrd="0" presId="urn:microsoft.com/office/officeart/2005/8/layout/orgChart1"/>
    <dgm:cxn modelId="{42EE9BC9-4DF7-44F8-9129-5E6E32F0DAD8}" type="presParOf" srcId="{5F51D49C-676F-1A45-ACF1-C8E6DCB6C5F0}" destId="{1DB4ABE7-5556-8946-B78C-277985E3413F}" srcOrd="0" destOrd="0" presId="urn:microsoft.com/office/officeart/2005/8/layout/orgChart1"/>
    <dgm:cxn modelId="{608B2AA3-A7CB-4A27-B7B6-831072FC8D1F}" type="presParOf" srcId="{1DB4ABE7-5556-8946-B78C-277985E3413F}" destId="{139CDBCA-A810-5542-86D5-4BA85318F002}" srcOrd="0" destOrd="0" presId="urn:microsoft.com/office/officeart/2005/8/layout/orgChart1"/>
    <dgm:cxn modelId="{FB956428-3575-4567-B0C5-B605A372F300}" type="presParOf" srcId="{1DB4ABE7-5556-8946-B78C-277985E3413F}" destId="{2F7F3BAA-AAEB-9941-8833-EE32FE7338CC}" srcOrd="1" destOrd="0" presId="urn:microsoft.com/office/officeart/2005/8/layout/orgChart1"/>
    <dgm:cxn modelId="{0CF2C790-837E-4144-95BB-7E5086F23659}" type="presParOf" srcId="{5F51D49C-676F-1A45-ACF1-C8E6DCB6C5F0}" destId="{34372295-9B14-8245-AAF2-A9706ECF5287}" srcOrd="1" destOrd="0" presId="urn:microsoft.com/office/officeart/2005/8/layout/orgChart1"/>
    <dgm:cxn modelId="{8C174362-A19B-496D-BFED-4E5385ADA44A}" type="presParOf" srcId="{5F51D49C-676F-1A45-ACF1-C8E6DCB6C5F0}" destId="{C659E0E6-5BD0-7845-B82F-E9478D4788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05D5-F310-9747-88EE-E9F119315C88}">
      <dsp:nvSpPr>
        <dsp:cNvPr id="0" name=""/>
        <dsp:cNvSpPr/>
      </dsp:nvSpPr>
      <dsp:spPr>
        <a:xfrm>
          <a:off x="3848100" y="777138"/>
          <a:ext cx="162764" cy="713063"/>
        </a:xfrm>
        <a:custGeom>
          <a:avLst/>
          <a:gdLst/>
          <a:ahLst/>
          <a:cxnLst/>
          <a:rect l="0" t="0" r="0" b="0"/>
          <a:pathLst>
            <a:path>
              <a:moveTo>
                <a:pt x="0" y="0"/>
              </a:moveTo>
              <a:lnTo>
                <a:pt x="0" y="713063"/>
              </a:lnTo>
              <a:lnTo>
                <a:pt x="162764" y="713063"/>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910A1A-36B4-2F4C-95DA-031277F20587}">
      <dsp:nvSpPr>
        <dsp:cNvPr id="0" name=""/>
        <dsp:cNvSpPr/>
      </dsp:nvSpPr>
      <dsp:spPr>
        <a:xfrm>
          <a:off x="3685335" y="777138"/>
          <a:ext cx="162764" cy="713063"/>
        </a:xfrm>
        <a:custGeom>
          <a:avLst/>
          <a:gdLst/>
          <a:ahLst/>
          <a:cxnLst/>
          <a:rect l="0" t="0" r="0" b="0"/>
          <a:pathLst>
            <a:path>
              <a:moveTo>
                <a:pt x="162764" y="0"/>
              </a:moveTo>
              <a:lnTo>
                <a:pt x="162764" y="713063"/>
              </a:lnTo>
              <a:lnTo>
                <a:pt x="0" y="713063"/>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1F0850-D54B-A44E-A973-541889006146}">
      <dsp:nvSpPr>
        <dsp:cNvPr id="0" name=""/>
        <dsp:cNvSpPr/>
      </dsp:nvSpPr>
      <dsp:spPr>
        <a:xfrm>
          <a:off x="3848100" y="777138"/>
          <a:ext cx="2794371" cy="1419957"/>
        </a:xfrm>
        <a:custGeom>
          <a:avLst/>
          <a:gdLst/>
          <a:ahLst/>
          <a:cxnLst/>
          <a:rect l="0" t="0" r="0" b="0"/>
          <a:pathLst>
            <a:path>
              <a:moveTo>
                <a:pt x="0" y="0"/>
              </a:moveTo>
              <a:lnTo>
                <a:pt x="0" y="1257192"/>
              </a:lnTo>
              <a:lnTo>
                <a:pt x="2794371" y="1257192"/>
              </a:lnTo>
              <a:lnTo>
                <a:pt x="2794371" y="1419957"/>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A2A38D-6C73-744F-A53E-64D04DDC96C8}">
      <dsp:nvSpPr>
        <dsp:cNvPr id="0" name=""/>
        <dsp:cNvSpPr/>
      </dsp:nvSpPr>
      <dsp:spPr>
        <a:xfrm>
          <a:off x="3848100" y="777138"/>
          <a:ext cx="937833" cy="1426126"/>
        </a:xfrm>
        <a:custGeom>
          <a:avLst/>
          <a:gdLst/>
          <a:ahLst/>
          <a:cxnLst/>
          <a:rect l="0" t="0" r="0" b="0"/>
          <a:pathLst>
            <a:path>
              <a:moveTo>
                <a:pt x="0" y="0"/>
              </a:moveTo>
              <a:lnTo>
                <a:pt x="0" y="1263362"/>
              </a:lnTo>
              <a:lnTo>
                <a:pt x="937833" y="1263362"/>
              </a:lnTo>
              <a:lnTo>
                <a:pt x="937833" y="142612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AE6B1B-F3EB-6847-BC83-F4177172CC5F}">
      <dsp:nvSpPr>
        <dsp:cNvPr id="0" name=""/>
        <dsp:cNvSpPr/>
      </dsp:nvSpPr>
      <dsp:spPr>
        <a:xfrm>
          <a:off x="2910266" y="777138"/>
          <a:ext cx="937833" cy="1426126"/>
        </a:xfrm>
        <a:custGeom>
          <a:avLst/>
          <a:gdLst/>
          <a:ahLst/>
          <a:cxnLst/>
          <a:rect l="0" t="0" r="0" b="0"/>
          <a:pathLst>
            <a:path>
              <a:moveTo>
                <a:pt x="937833" y="0"/>
              </a:moveTo>
              <a:lnTo>
                <a:pt x="937833" y="1263362"/>
              </a:lnTo>
              <a:lnTo>
                <a:pt x="0" y="1263362"/>
              </a:lnTo>
              <a:lnTo>
                <a:pt x="0" y="142612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73148A-885A-6444-9EC6-C0878F36D3F0}">
      <dsp:nvSpPr>
        <dsp:cNvPr id="0" name=""/>
        <dsp:cNvSpPr/>
      </dsp:nvSpPr>
      <dsp:spPr>
        <a:xfrm>
          <a:off x="414544" y="2978334"/>
          <a:ext cx="232520" cy="1813661"/>
        </a:xfrm>
        <a:custGeom>
          <a:avLst/>
          <a:gdLst/>
          <a:ahLst/>
          <a:cxnLst/>
          <a:rect l="0" t="0" r="0" b="0"/>
          <a:pathLst>
            <a:path>
              <a:moveTo>
                <a:pt x="0" y="0"/>
              </a:moveTo>
              <a:lnTo>
                <a:pt x="0" y="1813661"/>
              </a:lnTo>
              <a:lnTo>
                <a:pt x="232520" y="1813661"/>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73B53C-D37B-9D47-9BF6-4B41C6E11C50}">
      <dsp:nvSpPr>
        <dsp:cNvPr id="0" name=""/>
        <dsp:cNvSpPr/>
      </dsp:nvSpPr>
      <dsp:spPr>
        <a:xfrm>
          <a:off x="414544" y="2978334"/>
          <a:ext cx="232520" cy="713063"/>
        </a:xfrm>
        <a:custGeom>
          <a:avLst/>
          <a:gdLst/>
          <a:ahLst/>
          <a:cxnLst/>
          <a:rect l="0" t="0" r="0" b="0"/>
          <a:pathLst>
            <a:path>
              <a:moveTo>
                <a:pt x="0" y="0"/>
              </a:moveTo>
              <a:lnTo>
                <a:pt x="0" y="713063"/>
              </a:lnTo>
              <a:lnTo>
                <a:pt x="232520" y="713063"/>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7BFDE5-1817-9D4C-B892-BF401ECC6400}">
      <dsp:nvSpPr>
        <dsp:cNvPr id="0" name=""/>
        <dsp:cNvSpPr/>
      </dsp:nvSpPr>
      <dsp:spPr>
        <a:xfrm>
          <a:off x="1034599" y="777138"/>
          <a:ext cx="2813500" cy="1426126"/>
        </a:xfrm>
        <a:custGeom>
          <a:avLst/>
          <a:gdLst/>
          <a:ahLst/>
          <a:cxnLst/>
          <a:rect l="0" t="0" r="0" b="0"/>
          <a:pathLst>
            <a:path>
              <a:moveTo>
                <a:pt x="2813500" y="0"/>
              </a:moveTo>
              <a:lnTo>
                <a:pt x="2813500" y="1263362"/>
              </a:lnTo>
              <a:lnTo>
                <a:pt x="0" y="1263362"/>
              </a:lnTo>
              <a:lnTo>
                <a:pt x="0" y="1426126"/>
              </a:lnTo>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E881FB-83AB-7E44-B752-F43B90588229}">
      <dsp:nvSpPr>
        <dsp:cNvPr id="0" name=""/>
        <dsp:cNvSpPr/>
      </dsp:nvSpPr>
      <dsp:spPr>
        <a:xfrm>
          <a:off x="1435775" y="8432"/>
          <a:ext cx="1550137" cy="7750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Prodekan</a:t>
          </a:r>
        </a:p>
        <a:p>
          <a:pPr marL="0" lvl="0" indent="0" algn="ctr" defTabSz="577850">
            <a:lnSpc>
              <a:spcPct val="90000"/>
            </a:lnSpc>
            <a:spcBef>
              <a:spcPct val="0"/>
            </a:spcBef>
            <a:spcAft>
              <a:spcPct val="35000"/>
            </a:spcAft>
            <a:buNone/>
          </a:pPr>
          <a:r>
            <a:rPr lang="de-DE" sz="1300" kern="1200" dirty="0"/>
            <a:t>Prof. Otto</a:t>
          </a:r>
        </a:p>
      </dsp:txBody>
      <dsp:txXfrm>
        <a:off x="1435775" y="8432"/>
        <a:ext cx="1550137" cy="775068"/>
      </dsp:txXfrm>
    </dsp:sp>
    <dsp:sp modelId="{E81C54BE-2E22-C345-8E7E-CCD2581FD8BF}">
      <dsp:nvSpPr>
        <dsp:cNvPr id="0" name=""/>
        <dsp:cNvSpPr/>
      </dsp:nvSpPr>
      <dsp:spPr>
        <a:xfrm>
          <a:off x="3073031" y="2069"/>
          <a:ext cx="1550137" cy="77506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Dekan</a:t>
          </a:r>
        </a:p>
        <a:p>
          <a:pPr marL="0" lvl="0" indent="0" algn="ctr" defTabSz="577850">
            <a:lnSpc>
              <a:spcPct val="90000"/>
            </a:lnSpc>
            <a:spcBef>
              <a:spcPct val="0"/>
            </a:spcBef>
            <a:spcAft>
              <a:spcPct val="35000"/>
            </a:spcAft>
            <a:buNone/>
          </a:pPr>
          <a:r>
            <a:rPr lang="de-DE" sz="1300" kern="1200" dirty="0"/>
            <a:t>Prof. Otto</a:t>
          </a:r>
        </a:p>
      </dsp:txBody>
      <dsp:txXfrm>
        <a:off x="3073031" y="2069"/>
        <a:ext cx="1550137" cy="775068"/>
      </dsp:txXfrm>
    </dsp:sp>
    <dsp:sp modelId="{5A02C358-9EE9-5342-8AA5-0A8076CE22CF}">
      <dsp:nvSpPr>
        <dsp:cNvPr id="0" name=""/>
        <dsp:cNvSpPr/>
      </dsp:nvSpPr>
      <dsp:spPr>
        <a:xfrm>
          <a:off x="259530" y="2203265"/>
          <a:ext cx="1550137" cy="7750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Institut für BWL</a:t>
          </a:r>
        </a:p>
      </dsp:txBody>
      <dsp:txXfrm>
        <a:off x="259530" y="2203265"/>
        <a:ext cx="1550137" cy="775068"/>
      </dsp:txXfrm>
    </dsp:sp>
    <dsp:sp modelId="{1FA5830D-F45E-4044-804D-E7740E1F125C}">
      <dsp:nvSpPr>
        <dsp:cNvPr id="0" name=""/>
        <dsp:cNvSpPr/>
      </dsp:nvSpPr>
      <dsp:spPr>
        <a:xfrm>
          <a:off x="647065" y="3303863"/>
          <a:ext cx="1550137" cy="7750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Lehrstuhl A</a:t>
          </a:r>
        </a:p>
        <a:p>
          <a:pPr marL="0" lvl="0" indent="0" algn="ctr" defTabSz="577850">
            <a:lnSpc>
              <a:spcPct val="90000"/>
            </a:lnSpc>
            <a:spcBef>
              <a:spcPct val="0"/>
            </a:spcBef>
            <a:spcAft>
              <a:spcPct val="35000"/>
            </a:spcAft>
            <a:buNone/>
          </a:pPr>
          <a:r>
            <a:rPr lang="de-DE" sz="1300" kern="1200" dirty="0"/>
            <a:t>Prof. X</a:t>
          </a:r>
        </a:p>
      </dsp:txBody>
      <dsp:txXfrm>
        <a:off x="647065" y="3303863"/>
        <a:ext cx="1550137" cy="775068"/>
      </dsp:txXfrm>
    </dsp:sp>
    <dsp:sp modelId="{BD972BC6-3CBD-3C43-AED6-FED2C5551072}">
      <dsp:nvSpPr>
        <dsp:cNvPr id="0" name=""/>
        <dsp:cNvSpPr/>
      </dsp:nvSpPr>
      <dsp:spPr>
        <a:xfrm>
          <a:off x="647065" y="4404461"/>
          <a:ext cx="1550137" cy="7750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Lehrstuhl B</a:t>
          </a:r>
        </a:p>
        <a:p>
          <a:pPr marL="0" lvl="0" indent="0" algn="ctr" defTabSz="577850">
            <a:lnSpc>
              <a:spcPct val="90000"/>
            </a:lnSpc>
            <a:spcBef>
              <a:spcPct val="0"/>
            </a:spcBef>
            <a:spcAft>
              <a:spcPct val="35000"/>
            </a:spcAft>
            <a:buNone/>
          </a:pPr>
          <a:r>
            <a:rPr lang="de-DE" sz="1300" kern="1200" dirty="0"/>
            <a:t>Prof. X</a:t>
          </a:r>
        </a:p>
      </dsp:txBody>
      <dsp:txXfrm>
        <a:off x="647065" y="4404461"/>
        <a:ext cx="1550137" cy="775068"/>
      </dsp:txXfrm>
    </dsp:sp>
    <dsp:sp modelId="{992FE384-319B-484A-95AA-1A46DFD4F11D}">
      <dsp:nvSpPr>
        <dsp:cNvPr id="0" name=""/>
        <dsp:cNvSpPr/>
      </dsp:nvSpPr>
      <dsp:spPr>
        <a:xfrm>
          <a:off x="2135197" y="2203265"/>
          <a:ext cx="1550137" cy="7750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Institut für VWL</a:t>
          </a:r>
        </a:p>
      </dsp:txBody>
      <dsp:txXfrm>
        <a:off x="2135197" y="2203265"/>
        <a:ext cx="1550137" cy="775068"/>
      </dsp:txXfrm>
    </dsp:sp>
    <dsp:sp modelId="{8E4ACEB0-F6E1-BF4E-9658-F50DF0B65496}">
      <dsp:nvSpPr>
        <dsp:cNvPr id="0" name=""/>
        <dsp:cNvSpPr/>
      </dsp:nvSpPr>
      <dsp:spPr>
        <a:xfrm>
          <a:off x="4010864" y="2203265"/>
          <a:ext cx="1550137" cy="7750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Institut für Wirtschaftsinformatik</a:t>
          </a:r>
        </a:p>
      </dsp:txBody>
      <dsp:txXfrm>
        <a:off x="4010864" y="2203265"/>
        <a:ext cx="1550137" cy="775068"/>
      </dsp:txXfrm>
    </dsp:sp>
    <dsp:sp modelId="{CF001DE9-8F04-DD40-A31C-89A1C6E9B0F5}">
      <dsp:nvSpPr>
        <dsp:cNvPr id="0" name=""/>
        <dsp:cNvSpPr/>
      </dsp:nvSpPr>
      <dsp:spPr>
        <a:xfrm>
          <a:off x="5867402" y="2197095"/>
          <a:ext cx="1550137" cy="7750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Institut für Immobilienwirtschaft</a:t>
          </a:r>
        </a:p>
      </dsp:txBody>
      <dsp:txXfrm>
        <a:off x="5867402" y="2197095"/>
        <a:ext cx="1550137" cy="775068"/>
      </dsp:txXfrm>
    </dsp:sp>
    <dsp:sp modelId="{660A8D13-1D86-514A-8F65-021C015581DD}">
      <dsp:nvSpPr>
        <dsp:cNvPr id="0" name=""/>
        <dsp:cNvSpPr/>
      </dsp:nvSpPr>
      <dsp:spPr>
        <a:xfrm>
          <a:off x="2135197" y="1102667"/>
          <a:ext cx="1550137" cy="7750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Studiendekan</a:t>
          </a:r>
        </a:p>
        <a:p>
          <a:pPr marL="0" lvl="0" indent="0" algn="ctr" defTabSz="577850">
            <a:lnSpc>
              <a:spcPct val="90000"/>
            </a:lnSpc>
            <a:spcBef>
              <a:spcPct val="0"/>
            </a:spcBef>
            <a:spcAft>
              <a:spcPct val="35000"/>
            </a:spcAft>
            <a:buNone/>
          </a:pPr>
          <a:r>
            <a:rPr lang="de-DE" sz="1300" kern="1200" dirty="0"/>
            <a:t>Prof. </a:t>
          </a:r>
          <a:r>
            <a:rPr lang="de-DE" sz="1300" kern="1200"/>
            <a:t>Steger</a:t>
          </a:r>
          <a:endParaRPr lang="de-DE" sz="1300" kern="1200" dirty="0"/>
        </a:p>
      </dsp:txBody>
      <dsp:txXfrm>
        <a:off x="2135197" y="1102667"/>
        <a:ext cx="1550137" cy="775068"/>
      </dsp:txXfrm>
    </dsp:sp>
    <dsp:sp modelId="{139CDBCA-A810-5542-86D5-4BA85318F002}">
      <dsp:nvSpPr>
        <dsp:cNvPr id="0" name=""/>
        <dsp:cNvSpPr/>
      </dsp:nvSpPr>
      <dsp:spPr>
        <a:xfrm>
          <a:off x="4010864" y="1102667"/>
          <a:ext cx="1550137" cy="7750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b="1" kern="1200" dirty="0"/>
            <a:t>Forschungsdekan</a:t>
          </a:r>
        </a:p>
        <a:p>
          <a:pPr marL="0" lvl="0" indent="0" algn="ctr" defTabSz="577850">
            <a:lnSpc>
              <a:spcPct val="90000"/>
            </a:lnSpc>
            <a:spcBef>
              <a:spcPct val="0"/>
            </a:spcBef>
            <a:spcAft>
              <a:spcPct val="35000"/>
            </a:spcAft>
            <a:buNone/>
          </a:pPr>
          <a:r>
            <a:rPr lang="de-DE" sz="1300" kern="1200" dirty="0"/>
            <a:t>Prof. Sebastian</a:t>
          </a:r>
        </a:p>
      </dsp:txBody>
      <dsp:txXfrm>
        <a:off x="4010864" y="1102667"/>
        <a:ext cx="1550137" cy="7750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307730" cy="228283"/>
          </a:xfrm>
          <a:prstGeom prst="rect">
            <a:avLst/>
          </a:prstGeom>
        </p:spPr>
        <p:txBody>
          <a:bodyPr vert="horz" lIns="43329" tIns="21665" rIns="43329" bIns="21665" rtlCol="0"/>
          <a:lstStyle>
            <a:lvl1pPr algn="l">
              <a:defRPr sz="600"/>
            </a:lvl1pPr>
          </a:lstStyle>
          <a:p>
            <a:endParaRPr lang="de-DE"/>
          </a:p>
        </p:txBody>
      </p:sp>
      <p:sp>
        <p:nvSpPr>
          <p:cNvPr id="3" name="Datumsplatzhalter 2"/>
          <p:cNvSpPr>
            <a:spLocks noGrp="1"/>
          </p:cNvSpPr>
          <p:nvPr>
            <p:ph type="dt" sz="quarter" idx="1"/>
          </p:nvPr>
        </p:nvSpPr>
        <p:spPr>
          <a:xfrm>
            <a:off x="1709410" y="0"/>
            <a:ext cx="1307730" cy="228283"/>
          </a:xfrm>
          <a:prstGeom prst="rect">
            <a:avLst/>
          </a:prstGeom>
        </p:spPr>
        <p:txBody>
          <a:bodyPr vert="horz" lIns="43329" tIns="21665" rIns="43329" bIns="21665" rtlCol="0"/>
          <a:lstStyle>
            <a:lvl1pPr algn="r">
              <a:defRPr sz="600"/>
            </a:lvl1pPr>
          </a:lstStyle>
          <a:p>
            <a:fld id="{350B7780-B50B-474C-85C6-0B4009B6F014}" type="datetimeFigureOut">
              <a:rPr lang="de-DE" smtClean="0"/>
              <a:pPr/>
              <a:t>15.10.2019</a:t>
            </a:fld>
            <a:endParaRPr lang="de-DE"/>
          </a:p>
        </p:txBody>
      </p:sp>
      <p:sp>
        <p:nvSpPr>
          <p:cNvPr id="4" name="Fußzeilenplatzhalter 3"/>
          <p:cNvSpPr>
            <a:spLocks noGrp="1"/>
          </p:cNvSpPr>
          <p:nvPr>
            <p:ph type="ftr" sz="quarter" idx="2"/>
          </p:nvPr>
        </p:nvSpPr>
        <p:spPr>
          <a:xfrm>
            <a:off x="0" y="4336575"/>
            <a:ext cx="1307730" cy="228283"/>
          </a:xfrm>
          <a:prstGeom prst="rect">
            <a:avLst/>
          </a:prstGeom>
        </p:spPr>
        <p:txBody>
          <a:bodyPr vert="horz" lIns="43329" tIns="21665" rIns="43329" bIns="21665" rtlCol="0" anchor="b"/>
          <a:lstStyle>
            <a:lvl1pPr algn="l">
              <a:defRPr sz="600"/>
            </a:lvl1pPr>
          </a:lstStyle>
          <a:p>
            <a:endParaRPr lang="de-DE"/>
          </a:p>
        </p:txBody>
      </p:sp>
      <p:sp>
        <p:nvSpPr>
          <p:cNvPr id="5" name="Foliennummernplatzhalter 4"/>
          <p:cNvSpPr>
            <a:spLocks noGrp="1"/>
          </p:cNvSpPr>
          <p:nvPr>
            <p:ph type="sldNum" sz="quarter" idx="3"/>
          </p:nvPr>
        </p:nvSpPr>
        <p:spPr>
          <a:xfrm>
            <a:off x="1709410" y="4336575"/>
            <a:ext cx="1307730" cy="228283"/>
          </a:xfrm>
          <a:prstGeom prst="rect">
            <a:avLst/>
          </a:prstGeom>
        </p:spPr>
        <p:txBody>
          <a:bodyPr vert="horz" lIns="43329" tIns="21665" rIns="43329" bIns="21665" rtlCol="0" anchor="b"/>
          <a:lstStyle>
            <a:lvl1pPr algn="r">
              <a:defRPr sz="600"/>
            </a:lvl1pPr>
          </a:lstStyle>
          <a:p>
            <a:fld id="{D43DEED9-C1BB-4DBE-A071-13CC6F6B90F4}" type="slidenum">
              <a:rPr lang="de-DE" smtClean="0"/>
              <a:pPr/>
              <a:t>‹Nr.›</a:t>
            </a:fld>
            <a:endParaRPr lang="de-DE"/>
          </a:p>
        </p:txBody>
      </p:sp>
    </p:spTree>
    <p:extLst>
      <p:ext uri="{BB962C8B-B14F-4D97-AF65-F5344CB8AC3E}">
        <p14:creationId xmlns:p14="http://schemas.microsoft.com/office/powerpoint/2010/main" val="3228243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307730" cy="228283"/>
          </a:xfrm>
          <a:prstGeom prst="rect">
            <a:avLst/>
          </a:prstGeom>
        </p:spPr>
        <p:txBody>
          <a:bodyPr vert="horz" lIns="43329" tIns="21665" rIns="43329" bIns="21665" rtlCol="0"/>
          <a:lstStyle>
            <a:lvl1pPr algn="l">
              <a:defRPr sz="600"/>
            </a:lvl1pPr>
          </a:lstStyle>
          <a:p>
            <a:endParaRPr lang="de-DE"/>
          </a:p>
        </p:txBody>
      </p:sp>
      <p:sp>
        <p:nvSpPr>
          <p:cNvPr id="3" name="Datumsplatzhalter 2"/>
          <p:cNvSpPr>
            <a:spLocks noGrp="1"/>
          </p:cNvSpPr>
          <p:nvPr>
            <p:ph type="dt" idx="1"/>
          </p:nvPr>
        </p:nvSpPr>
        <p:spPr>
          <a:xfrm>
            <a:off x="1709410" y="0"/>
            <a:ext cx="1307730" cy="228283"/>
          </a:xfrm>
          <a:prstGeom prst="rect">
            <a:avLst/>
          </a:prstGeom>
        </p:spPr>
        <p:txBody>
          <a:bodyPr vert="horz" lIns="43329" tIns="21665" rIns="43329" bIns="21665" rtlCol="0"/>
          <a:lstStyle>
            <a:lvl1pPr algn="r">
              <a:defRPr sz="600"/>
            </a:lvl1pPr>
          </a:lstStyle>
          <a:p>
            <a:fld id="{19FFB102-D3AF-431C-A902-ADE5B2A48608}" type="datetimeFigureOut">
              <a:rPr lang="de-DE" smtClean="0"/>
              <a:pPr/>
              <a:t>15.10.2019</a:t>
            </a:fld>
            <a:endParaRPr lang="de-DE"/>
          </a:p>
        </p:txBody>
      </p:sp>
      <p:sp>
        <p:nvSpPr>
          <p:cNvPr id="4" name="Folienbildplatzhalter 3"/>
          <p:cNvSpPr>
            <a:spLocks noGrp="1" noRot="1" noChangeAspect="1"/>
          </p:cNvSpPr>
          <p:nvPr>
            <p:ph type="sldImg" idx="2"/>
          </p:nvPr>
        </p:nvSpPr>
        <p:spPr>
          <a:xfrm>
            <a:off x="368300" y="342900"/>
            <a:ext cx="2281238" cy="1711325"/>
          </a:xfrm>
          <a:prstGeom prst="rect">
            <a:avLst/>
          </a:prstGeom>
          <a:noFill/>
          <a:ln w="12700">
            <a:solidFill>
              <a:prstClr val="black"/>
            </a:solidFill>
          </a:ln>
        </p:spPr>
        <p:txBody>
          <a:bodyPr vert="horz" lIns="43329" tIns="21665" rIns="43329" bIns="21665" rtlCol="0" anchor="ctr"/>
          <a:lstStyle/>
          <a:p>
            <a:endParaRPr lang="de-DE"/>
          </a:p>
        </p:txBody>
      </p:sp>
      <p:sp>
        <p:nvSpPr>
          <p:cNvPr id="5" name="Notizenplatzhalter 4"/>
          <p:cNvSpPr>
            <a:spLocks noGrp="1"/>
          </p:cNvSpPr>
          <p:nvPr>
            <p:ph type="body" sz="quarter" idx="3"/>
          </p:nvPr>
        </p:nvSpPr>
        <p:spPr>
          <a:xfrm>
            <a:off x="301784" y="2168684"/>
            <a:ext cx="2414270" cy="2054543"/>
          </a:xfrm>
          <a:prstGeom prst="rect">
            <a:avLst/>
          </a:prstGeom>
        </p:spPr>
        <p:txBody>
          <a:bodyPr vert="horz" lIns="43329" tIns="21665" rIns="43329" bIns="21665"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4336575"/>
            <a:ext cx="1307730" cy="228283"/>
          </a:xfrm>
          <a:prstGeom prst="rect">
            <a:avLst/>
          </a:prstGeom>
        </p:spPr>
        <p:txBody>
          <a:bodyPr vert="horz" lIns="43329" tIns="21665" rIns="43329" bIns="21665" rtlCol="0" anchor="b"/>
          <a:lstStyle>
            <a:lvl1pPr algn="l">
              <a:defRPr sz="600"/>
            </a:lvl1pPr>
          </a:lstStyle>
          <a:p>
            <a:endParaRPr lang="de-DE"/>
          </a:p>
        </p:txBody>
      </p:sp>
      <p:sp>
        <p:nvSpPr>
          <p:cNvPr id="7" name="Foliennummernplatzhalter 6"/>
          <p:cNvSpPr>
            <a:spLocks noGrp="1"/>
          </p:cNvSpPr>
          <p:nvPr>
            <p:ph type="sldNum" sz="quarter" idx="5"/>
          </p:nvPr>
        </p:nvSpPr>
        <p:spPr>
          <a:xfrm>
            <a:off x="1709410" y="4336575"/>
            <a:ext cx="1307730" cy="228283"/>
          </a:xfrm>
          <a:prstGeom prst="rect">
            <a:avLst/>
          </a:prstGeom>
        </p:spPr>
        <p:txBody>
          <a:bodyPr vert="horz" lIns="43329" tIns="21665" rIns="43329" bIns="21665" rtlCol="0" anchor="b"/>
          <a:lstStyle>
            <a:lvl1pPr algn="r">
              <a:defRPr sz="600"/>
            </a:lvl1pPr>
          </a:lstStyle>
          <a:p>
            <a:fld id="{C7C1E745-E753-4EB9-8485-6560CD204B37}" type="slidenum">
              <a:rPr lang="de-DE" smtClean="0"/>
              <a:pPr/>
              <a:t>‹Nr.›</a:t>
            </a:fld>
            <a:endParaRPr lang="de-DE"/>
          </a:p>
        </p:txBody>
      </p:sp>
    </p:spTree>
    <p:extLst>
      <p:ext uri="{BB962C8B-B14F-4D97-AF65-F5344CB8AC3E}">
        <p14:creationId xmlns:p14="http://schemas.microsoft.com/office/powerpoint/2010/main" val="8458531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7C1E745-E753-4EB9-8485-6560CD204B37}" type="slidenum">
              <a:rPr lang="de-DE" smtClean="0"/>
              <a:pPr/>
              <a:t>3</a:t>
            </a:fld>
            <a:endParaRPr lang="de-DE"/>
          </a:p>
        </p:txBody>
      </p:sp>
    </p:spTree>
    <p:extLst>
      <p:ext uri="{BB962C8B-B14F-4D97-AF65-F5344CB8AC3E}">
        <p14:creationId xmlns:p14="http://schemas.microsoft.com/office/powerpoint/2010/main" val="719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Auf</a:t>
            </a:r>
            <a:r>
              <a:rPr lang="de-DE" baseline="0" dirty="0"/>
              <a:t> Änderungen hinweisen</a:t>
            </a:r>
          </a:p>
        </p:txBody>
      </p:sp>
      <p:sp>
        <p:nvSpPr>
          <p:cNvPr id="4" name="Foliennummernplatzhalter 3"/>
          <p:cNvSpPr>
            <a:spLocks noGrp="1"/>
          </p:cNvSpPr>
          <p:nvPr>
            <p:ph type="sldNum" sz="quarter" idx="10"/>
          </p:nvPr>
        </p:nvSpPr>
        <p:spPr/>
        <p:txBody>
          <a:bodyPr/>
          <a:lstStyle/>
          <a:p>
            <a:fld id="{C7C1E745-E753-4EB9-8485-6560CD204B37}" type="slidenum">
              <a:rPr lang="de-DE" smtClean="0"/>
              <a:pPr/>
              <a:t>12</a:t>
            </a:fld>
            <a:endParaRPr lang="de-DE"/>
          </a:p>
        </p:txBody>
      </p:sp>
    </p:spTree>
    <p:extLst>
      <p:ext uri="{BB962C8B-B14F-4D97-AF65-F5344CB8AC3E}">
        <p14:creationId xmlns:p14="http://schemas.microsoft.com/office/powerpoint/2010/main" val="149991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Nicht bestandene</a:t>
            </a:r>
            <a:r>
              <a:rPr lang="de-DE" baseline="0" dirty="0"/>
              <a:t> Kurse können durch bestandene Kurse im gleichen Modul ausgeglichen werden.</a:t>
            </a:r>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13</a:t>
            </a:fld>
            <a:endParaRPr lang="de-DE"/>
          </a:p>
        </p:txBody>
      </p:sp>
    </p:spTree>
    <p:extLst>
      <p:ext uri="{BB962C8B-B14F-4D97-AF65-F5344CB8AC3E}">
        <p14:creationId xmlns:p14="http://schemas.microsoft.com/office/powerpoint/2010/main" val="114647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Gegenteil von </a:t>
            </a:r>
            <a:r>
              <a:rPr lang="de-DE" dirty="0" err="1"/>
              <a:t>c.t</a:t>
            </a:r>
            <a:r>
              <a:rPr lang="de-DE" dirty="0"/>
              <a:t>. ist s.t. = sine </a:t>
            </a:r>
            <a:r>
              <a:rPr lang="de-DE" dirty="0" err="1"/>
              <a:t>tempore</a:t>
            </a:r>
            <a:endParaRPr lang="de-DE" dirty="0"/>
          </a:p>
          <a:p>
            <a:r>
              <a:rPr lang="de-DE" dirty="0"/>
              <a:t>In erster</a:t>
            </a:r>
            <a:r>
              <a:rPr lang="de-DE" baseline="0" dirty="0"/>
              <a:t> Phase kaum relevant</a:t>
            </a:r>
          </a:p>
          <a:p>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15</a:t>
            </a:fld>
            <a:endParaRPr lang="de-DE"/>
          </a:p>
        </p:txBody>
      </p:sp>
    </p:spTree>
    <p:extLst>
      <p:ext uri="{BB962C8B-B14F-4D97-AF65-F5344CB8AC3E}">
        <p14:creationId xmlns:p14="http://schemas.microsoft.com/office/powerpoint/2010/main" val="167726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17</a:t>
            </a:fld>
            <a:endParaRPr lang="de-DE"/>
          </a:p>
        </p:txBody>
      </p:sp>
    </p:spTree>
    <p:extLst>
      <p:ext uri="{BB962C8B-B14F-4D97-AF65-F5344CB8AC3E}">
        <p14:creationId xmlns:p14="http://schemas.microsoft.com/office/powerpoint/2010/main" val="358695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Es findet also keine Rundung statt!</a:t>
            </a:r>
          </a:p>
          <a:p>
            <a:r>
              <a:rPr lang="de-DE" dirty="0"/>
              <a:t>Notenrechner im</a:t>
            </a:r>
            <a:r>
              <a:rPr lang="de-DE" baseline="0" dirty="0"/>
              <a:t> Laufe der nächsten Zeit HP</a:t>
            </a:r>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19</a:t>
            </a:fld>
            <a:endParaRPr lang="de-DE"/>
          </a:p>
        </p:txBody>
      </p:sp>
    </p:spTree>
    <p:extLst>
      <p:ext uri="{BB962C8B-B14F-4D97-AF65-F5344CB8AC3E}">
        <p14:creationId xmlns:p14="http://schemas.microsoft.com/office/powerpoint/2010/main" val="92281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 Die Fachschaft schaut</a:t>
            </a:r>
            <a:r>
              <a:rPr lang="de-DE" baseline="0" dirty="0"/>
              <a:t> immer mit drüber um einen guten und reibungslosen Ablauf zu gewährleisten.</a:t>
            </a:r>
            <a:br>
              <a:rPr lang="de-DE" baseline="0" dirty="0"/>
            </a:br>
            <a:r>
              <a:rPr lang="de-DE" baseline="0" dirty="0"/>
              <a:t>- Prüfungsamt Page: Top-Link auf FS-Seite</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20</a:t>
            </a:fld>
            <a:endParaRPr lang="de-DE"/>
          </a:p>
        </p:txBody>
      </p:sp>
    </p:spTree>
    <p:extLst>
      <p:ext uri="{BB962C8B-B14F-4D97-AF65-F5344CB8AC3E}">
        <p14:creationId xmlns:p14="http://schemas.microsoft.com/office/powerpoint/2010/main" val="108222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Webseite: Notenrechner, Präsentation </a:t>
            </a:r>
          </a:p>
          <a:p>
            <a:r>
              <a:rPr lang="de-DE" dirty="0"/>
              <a:t>Facebook/Insta: aktuelle Veranstaltung, </a:t>
            </a:r>
            <a:r>
              <a:rPr lang="de-DE" dirty="0" err="1"/>
              <a:t>Reminder</a:t>
            </a:r>
            <a:r>
              <a:rPr lang="de-DE" dirty="0"/>
              <a:t> Prüfungsanmeldung</a:t>
            </a:r>
          </a:p>
          <a:p>
            <a:r>
              <a:rPr lang="de-DE" dirty="0"/>
              <a:t>E-Mail: bei allen Fragen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1E745-E753-4EB9-8485-6560CD204B3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01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900" dirty="0">
                <a:latin typeface="Frutiger Next LT W1G" pitchFamily="34" charset="0"/>
              </a:rPr>
              <a:t>Anmeldung im E-Learning ersetzt nicht die </a:t>
            </a:r>
            <a:r>
              <a:rPr lang="de-DE" sz="900" dirty="0" err="1">
                <a:latin typeface="Frutiger Next LT W1G" pitchFamily="34" charset="0"/>
              </a:rPr>
              <a:t>FlexNow</a:t>
            </a:r>
            <a:r>
              <a:rPr lang="de-DE" sz="900" dirty="0">
                <a:latin typeface="Frutiger Next LT W1G" pitchFamily="34" charset="0"/>
              </a:rPr>
              <a:t>-Anmeldung!</a:t>
            </a:r>
          </a:p>
        </p:txBody>
      </p:sp>
      <p:sp>
        <p:nvSpPr>
          <p:cNvPr id="4" name="Foliennummernplatzhalter 3"/>
          <p:cNvSpPr>
            <a:spLocks noGrp="1"/>
          </p:cNvSpPr>
          <p:nvPr>
            <p:ph type="sldNum" sz="quarter" idx="10"/>
          </p:nvPr>
        </p:nvSpPr>
        <p:spPr/>
        <p:txBody>
          <a:bodyPr/>
          <a:lstStyle/>
          <a:p>
            <a:fld id="{C7C1E745-E753-4EB9-8485-6560CD204B37}" type="slidenum">
              <a:rPr lang="de-DE" smtClean="0"/>
              <a:pPr/>
              <a:t>22</a:t>
            </a:fld>
            <a:endParaRPr lang="de-DE"/>
          </a:p>
        </p:txBody>
      </p:sp>
    </p:spTree>
    <p:extLst>
      <p:ext uri="{BB962C8B-B14F-4D97-AF65-F5344CB8AC3E}">
        <p14:creationId xmlns:p14="http://schemas.microsoft.com/office/powerpoint/2010/main" val="1324085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Ausnahmen für den</a:t>
            </a:r>
            <a:r>
              <a:rPr lang="de-DE" baseline="0" dirty="0"/>
              <a:t> Wiederholungsfall: Auslandssemester im Rahmen des Studiums</a:t>
            </a:r>
          </a:p>
          <a:p>
            <a:endParaRPr lang="de-DE" baseline="0" dirty="0"/>
          </a:p>
          <a:p>
            <a:pPr defTabSz="216644" eaLnBrk="0" fontAlgn="base" hangingPunct="0">
              <a:spcBef>
                <a:spcPct val="30000"/>
              </a:spcBef>
              <a:spcAft>
                <a:spcPct val="0"/>
              </a:spcAft>
              <a:defRPr/>
            </a:pPr>
            <a:r>
              <a:rPr lang="de-DE" sz="600" dirty="0">
                <a:ea typeface="ＭＳ Ｐゴシック" pitchFamily="-111" charset="-128"/>
                <a:cs typeface="ＭＳ Ｐゴシック" pitchFamily="-111" charset="-128"/>
              </a:rPr>
              <a:t>Trotz der Wiederholungsfrist ist eine Anmeldung erforderlich! Erfolgt eine solche nicht, wird im nächsten Semester die Note des Erstversuchs nochmal verbucht (=Zweitversuch). Das gilt aber nicht, falls sich jemand durch Wiederholungsprüfung angemeldet hat und nicht erscheint. Dann wird "Versäumnis Note 5,0" verbucht (d.h. auch Verschlechterung möglich!)</a:t>
            </a:r>
          </a:p>
          <a:p>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23</a:t>
            </a:fld>
            <a:endParaRPr lang="de-DE"/>
          </a:p>
        </p:txBody>
      </p:sp>
    </p:spTree>
    <p:extLst>
      <p:ext uri="{BB962C8B-B14F-4D97-AF65-F5344CB8AC3E}">
        <p14:creationId xmlns:p14="http://schemas.microsoft.com/office/powerpoint/2010/main" val="74382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216644" eaLnBrk="0" fontAlgn="base" hangingPunct="0">
              <a:spcBef>
                <a:spcPct val="30000"/>
              </a:spcBef>
              <a:spcAft>
                <a:spcPct val="0"/>
              </a:spcAft>
              <a:defRPr/>
            </a:pPr>
            <a:r>
              <a:rPr lang="de-DE" dirty="0"/>
              <a:t>Notiz zum unteren Kästchen: </a:t>
            </a:r>
            <a:r>
              <a:rPr lang="de-DE" sz="600" dirty="0">
                <a:ea typeface="ＭＳ Ｐゴシック" pitchFamily="-111" charset="-128"/>
                <a:cs typeface="ＭＳ Ｐゴシック" pitchFamily="-111" charset="-128"/>
              </a:rPr>
              <a:t>Keine Zulassung zu weiteren Prüfungen im Erstversuch, aber keine Exmatrikulation</a:t>
            </a:r>
          </a:p>
          <a:p>
            <a:pPr defTabSz="216644" eaLnBrk="0" fontAlgn="base" hangingPunct="0">
              <a:spcBef>
                <a:spcPct val="30000"/>
              </a:spcBef>
              <a:spcAft>
                <a:spcPct val="0"/>
              </a:spcAft>
              <a:defRPr/>
            </a:pPr>
            <a:r>
              <a:rPr lang="de-DE" sz="600" dirty="0">
                <a:ea typeface="ＭＳ Ｐゴシック" pitchFamily="-111" charset="-128"/>
                <a:cs typeface="ＭＳ Ｐゴシック" pitchFamily="-111" charset="-128"/>
              </a:rPr>
              <a:t>Rechtzeitig</a:t>
            </a:r>
            <a:r>
              <a:rPr lang="de-DE" sz="600" baseline="0" dirty="0">
                <a:ea typeface="ＭＳ Ｐゴシック" pitchFamily="-111" charset="-128"/>
                <a:cs typeface="ＭＳ Ｐゴシック" pitchFamily="-111" charset="-128"/>
              </a:rPr>
              <a:t> planen und unter Umständen dann ein Urlaubssemester einplanen!!!</a:t>
            </a:r>
            <a:endParaRPr lang="de-DE" sz="600" dirty="0">
              <a:ea typeface="ＭＳ Ｐゴシック" pitchFamily="-111" charset="-128"/>
              <a:cs typeface="ＭＳ Ｐゴシック" pitchFamily="-111" charset="-128"/>
            </a:endParaRPr>
          </a:p>
          <a:p>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25</a:t>
            </a:fld>
            <a:endParaRPr lang="de-DE"/>
          </a:p>
        </p:txBody>
      </p:sp>
    </p:spTree>
    <p:extLst>
      <p:ext uri="{BB962C8B-B14F-4D97-AF65-F5344CB8AC3E}">
        <p14:creationId xmlns:p14="http://schemas.microsoft.com/office/powerpoint/2010/main" val="176370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7C1E745-E753-4EB9-8485-6560CD204B37}" type="slidenum">
              <a:rPr lang="de-DE" smtClean="0"/>
              <a:pPr/>
              <a:t>4</a:t>
            </a:fld>
            <a:endParaRPr lang="de-DE"/>
          </a:p>
        </p:txBody>
      </p:sp>
    </p:spTree>
    <p:extLst>
      <p:ext uri="{BB962C8B-B14F-4D97-AF65-F5344CB8AC3E}">
        <p14:creationId xmlns:p14="http://schemas.microsoft.com/office/powerpoint/2010/main" val="259405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Teilweise können Zusatzkurse in</a:t>
            </a:r>
            <a:r>
              <a:rPr lang="de-DE" baseline="0" dirty="0"/>
              <a:t> der zweiten Studienphase im Wahlmodul eingebracht werden. Hierfür veranstalten wir aber eine gesonderte 2. Phase Info. Können auch in der ersten Phase absolviert werden.</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26</a:t>
            </a:fld>
            <a:endParaRPr lang="de-DE"/>
          </a:p>
        </p:txBody>
      </p:sp>
    </p:spTree>
    <p:extLst>
      <p:ext uri="{BB962C8B-B14F-4D97-AF65-F5344CB8AC3E}">
        <p14:creationId xmlns:p14="http://schemas.microsoft.com/office/powerpoint/2010/main" val="296756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Achtung alle Noten</a:t>
            </a:r>
            <a:r>
              <a:rPr lang="de-DE" baseline="0" dirty="0"/>
              <a:t> zählen zum Schnitt!</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28</a:t>
            </a:fld>
            <a:endParaRPr lang="de-DE"/>
          </a:p>
        </p:txBody>
      </p:sp>
    </p:spTree>
    <p:extLst>
      <p:ext uri="{BB962C8B-B14F-4D97-AF65-F5344CB8AC3E}">
        <p14:creationId xmlns:p14="http://schemas.microsoft.com/office/powerpoint/2010/main" val="366224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Eine gesonderte</a:t>
            </a:r>
            <a:r>
              <a:rPr lang="de-DE" baseline="0" dirty="0"/>
              <a:t> Stundenplaneinführung findet am Dienstag um 13:00 Uhr im </a:t>
            </a:r>
            <a:r>
              <a:rPr lang="de-DE" baseline="0" dirty="0" err="1"/>
              <a:t>Audimax</a:t>
            </a:r>
            <a:r>
              <a:rPr lang="de-DE" baseline="0" dirty="0"/>
              <a:t> statt.</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29</a:t>
            </a:fld>
            <a:endParaRPr lang="de-DE"/>
          </a:p>
        </p:txBody>
      </p:sp>
    </p:spTree>
    <p:extLst>
      <p:ext uri="{BB962C8B-B14F-4D97-AF65-F5344CB8AC3E}">
        <p14:creationId xmlns:p14="http://schemas.microsoft.com/office/powerpoint/2010/main" val="2689410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a:lstStyle/>
          <a:p>
            <a:r>
              <a:rPr lang="de-DE" dirty="0">
                <a:ea typeface="ＭＳ Ｐゴシック" pitchFamily="-65" charset="-128"/>
              </a:rPr>
              <a:t>BPO2011			</a:t>
            </a:r>
          </a:p>
        </p:txBody>
      </p:sp>
      <p:sp>
        <p:nvSpPr>
          <p:cNvPr id="59396" name="Foliennummernplatzhalter 3"/>
          <p:cNvSpPr>
            <a:spLocks noGrp="1"/>
          </p:cNvSpPr>
          <p:nvPr>
            <p:ph type="sldNum" sz="quarter" idx="5"/>
          </p:nvPr>
        </p:nvSpPr>
        <p:spPr bwMode="auto">
          <a:noFill/>
          <a:ln>
            <a:miter lim="800000"/>
            <a:headEnd/>
            <a:tailEnd/>
          </a:ln>
        </p:spPr>
        <p:txBody>
          <a:bodyPr/>
          <a:lstStyle/>
          <a:p>
            <a:fld id="{6FFB6478-C897-40E1-B4B0-C2CF404A016F}" type="slidenum">
              <a:rPr lang="de-DE"/>
              <a:pPr/>
              <a:t>30</a:t>
            </a:fld>
            <a:endParaRPr lang="de-DE"/>
          </a:p>
        </p:txBody>
      </p:sp>
    </p:spTree>
    <p:extLst>
      <p:ext uri="{BB962C8B-B14F-4D97-AF65-F5344CB8AC3E}">
        <p14:creationId xmlns:p14="http://schemas.microsoft.com/office/powerpoint/2010/main" val="140054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33288">
              <a:defRPr/>
            </a:pPr>
            <a:r>
              <a:rPr lang="de-DE" dirty="0"/>
              <a:t>Die Universität Regensburg wurde am 18. Juli 1962 per Beschluss des Bayerischen Landtags gegründet. In</a:t>
            </a:r>
            <a:r>
              <a:rPr lang="de-DE" baseline="0" dirty="0"/>
              <a:t> diesem Wintersemester sind etwas mehr als 20.000 Studenten an der Uni immatrikuliert. </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31</a:t>
            </a:fld>
            <a:endParaRPr lang="de-DE"/>
          </a:p>
        </p:txBody>
      </p:sp>
    </p:spTree>
    <p:extLst>
      <p:ext uri="{BB962C8B-B14F-4D97-AF65-F5344CB8AC3E}">
        <p14:creationId xmlns:p14="http://schemas.microsoft.com/office/powerpoint/2010/main" val="1387857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baseline="0" dirty="0"/>
              <a:t>Sie</a:t>
            </a:r>
            <a:r>
              <a:rPr lang="de-DE" dirty="0"/>
              <a:t> ist in 11</a:t>
            </a:r>
            <a:r>
              <a:rPr lang="de-DE" baseline="0" dirty="0"/>
              <a:t> Fakultäten und etwa 182 Lehrstühle untergliedert, hier seht ihr den Aufbau der </a:t>
            </a:r>
            <a:r>
              <a:rPr lang="de-DE" baseline="0" dirty="0" err="1"/>
              <a:t>WiWi</a:t>
            </a:r>
            <a:r>
              <a:rPr lang="de-DE" baseline="0" dirty="0"/>
              <a:t>-Fakultät. Der Dekan leitet zusammen mit dem Prodekan die Fakultät, der Studiendekan kümmert sich u.a. auch für die studentischen Angelegenheiten (Evaluationen) und der Forschungsdekan beschäftigt sich mit forschungsbezogenen Themenstellungen. </a:t>
            </a:r>
          </a:p>
          <a:p>
            <a:endParaRPr lang="de-DE" baseline="0" dirty="0"/>
          </a:p>
          <a:p>
            <a:r>
              <a:rPr lang="de-DE" baseline="0" dirty="0"/>
              <a:t>Neue </a:t>
            </a:r>
            <a:r>
              <a:rPr lang="de-DE" baseline="0" dirty="0" err="1"/>
              <a:t>dekane</a:t>
            </a:r>
            <a:r>
              <a:rPr lang="de-DE" baseline="0" dirty="0"/>
              <a:t> einfügen</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32</a:t>
            </a:fld>
            <a:endParaRPr lang="de-DE"/>
          </a:p>
        </p:txBody>
      </p:sp>
    </p:spTree>
    <p:extLst>
      <p:ext uri="{BB962C8B-B14F-4D97-AF65-F5344CB8AC3E}">
        <p14:creationId xmlns:p14="http://schemas.microsoft.com/office/powerpoint/2010/main" val="355867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Aus dem</a:t>
            </a:r>
            <a:r>
              <a:rPr lang="de-DE" baseline="0" dirty="0"/>
              <a:t> Präsenzbestand der </a:t>
            </a:r>
            <a:r>
              <a:rPr lang="de-DE" baseline="0" dirty="0" err="1"/>
              <a:t>WiWi</a:t>
            </a:r>
            <a:r>
              <a:rPr lang="de-DE" baseline="0" dirty="0"/>
              <a:t>-Bibliothek kann nicht ausgeliehen werden. Meist stehen aber im Magazin/Fernleihe noch Exemplare die Online bestellt werden können. Oder in Lehrbuchsammlung (Z </a:t>
            </a:r>
            <a:r>
              <a:rPr lang="de-DE" baseline="0" dirty="0" err="1"/>
              <a:t>Bib</a:t>
            </a:r>
            <a:r>
              <a:rPr lang="de-DE" baseline="0" dirty="0"/>
              <a:t>) ausleihen</a:t>
            </a:r>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33</a:t>
            </a:fld>
            <a:endParaRPr lang="de-DE"/>
          </a:p>
        </p:txBody>
      </p:sp>
    </p:spTree>
    <p:extLst>
      <p:ext uri="{BB962C8B-B14F-4D97-AF65-F5344CB8AC3E}">
        <p14:creationId xmlns:p14="http://schemas.microsoft.com/office/powerpoint/2010/main" val="2297837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RZ: </a:t>
            </a:r>
            <a:r>
              <a:rPr lang="de-DE" dirty="0" err="1"/>
              <a:t>passwort</a:t>
            </a:r>
            <a:r>
              <a:rPr lang="de-DE" dirty="0"/>
              <a:t> vergessen</a:t>
            </a:r>
          </a:p>
          <a:p>
            <a:r>
              <a:rPr lang="de-DE" dirty="0"/>
              <a:t>Sportzentrum </a:t>
            </a:r>
            <a:r>
              <a:rPr lang="de-DE" dirty="0">
                <a:sym typeface="Wingdings" pitchFamily="2" charset="2"/>
              </a:rPr>
              <a:t>Passbild und 15€ im Semester</a:t>
            </a:r>
            <a:r>
              <a:rPr lang="de-DE" baseline="0" dirty="0">
                <a:sym typeface="Wingdings" pitchFamily="2" charset="2"/>
              </a:rPr>
              <a:t> (Mensakarte auch notwendig)</a:t>
            </a:r>
          </a:p>
          <a:p>
            <a:r>
              <a:rPr lang="de-DE" baseline="0" dirty="0">
                <a:sym typeface="Wingdings" pitchFamily="2" charset="2"/>
              </a:rPr>
              <a:t>Auslandsamt: Infos zu Auslandssemester, Bewerbung für 5.Semester im 3., (unzählige </a:t>
            </a:r>
            <a:r>
              <a:rPr lang="de-DE" baseline="0" dirty="0" err="1">
                <a:sym typeface="Wingdings" pitchFamily="2" charset="2"/>
              </a:rPr>
              <a:t>möglichkeiten</a:t>
            </a:r>
            <a:r>
              <a:rPr lang="de-DE" baseline="0" dirty="0">
                <a:sym typeface="Wingdings" pitchFamily="2" charset="2"/>
              </a:rPr>
              <a:t> in </a:t>
            </a:r>
            <a:r>
              <a:rPr lang="de-DE" baseline="0" dirty="0" err="1">
                <a:sym typeface="Wingdings" pitchFamily="2" charset="2"/>
              </a:rPr>
              <a:t>rgb</a:t>
            </a:r>
            <a:r>
              <a:rPr lang="de-DE" baseline="0" dirty="0">
                <a:sym typeface="Wingdings" pitchFamily="2" charset="2"/>
              </a:rPr>
              <a:t>), eigene Infoveranstaltungen</a:t>
            </a:r>
            <a:endParaRPr lang="de-DE" dirty="0"/>
          </a:p>
          <a:p>
            <a:r>
              <a:rPr lang="de-DE" dirty="0"/>
              <a:t>Der Marketing &amp; </a:t>
            </a:r>
            <a:r>
              <a:rPr lang="de-DE" dirty="0" err="1"/>
              <a:t>Career</a:t>
            </a:r>
            <a:r>
              <a:rPr lang="de-DE" dirty="0"/>
              <a:t> Service (MCS) ist das </a:t>
            </a:r>
            <a:r>
              <a:rPr lang="de-DE" b="1" dirty="0"/>
              <a:t>Bindeglied zwischen Unternehmen und Studierenden</a:t>
            </a:r>
            <a:r>
              <a:rPr lang="de-DE" dirty="0"/>
              <a:t>, indem er den Informationsaustausch und die Kontaktaufnahme unterstützt und fördert.</a:t>
            </a:r>
          </a:p>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34</a:t>
            </a:fld>
            <a:endParaRPr lang="de-DE"/>
          </a:p>
        </p:txBody>
      </p:sp>
    </p:spTree>
    <p:extLst>
      <p:ext uri="{BB962C8B-B14F-4D97-AF65-F5344CB8AC3E}">
        <p14:creationId xmlns:p14="http://schemas.microsoft.com/office/powerpoint/2010/main" val="3620064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a:lstStyle/>
          <a:p>
            <a:r>
              <a:rPr lang="de-DE" dirty="0">
                <a:ea typeface="ＭＳ Ｐゴシック" pitchFamily="-65" charset="-128"/>
              </a:rPr>
              <a:t>Beurlaubung</a:t>
            </a:r>
            <a:r>
              <a:rPr lang="de-DE" baseline="0" dirty="0">
                <a:ea typeface="ＭＳ Ｐゴシック" pitchFamily="-65" charset="-128"/>
              </a:rPr>
              <a:t> </a:t>
            </a:r>
            <a:r>
              <a:rPr lang="de-DE" baseline="0" dirty="0">
                <a:ea typeface="ＭＳ Ｐゴシック" pitchFamily="-65" charset="-128"/>
                <a:sym typeface="Wingdings" pitchFamily="2" charset="2"/>
              </a:rPr>
              <a:t> Hochschulsemester werden weiter gezählt, Fachsemester nicht!</a:t>
            </a:r>
            <a:endParaRPr lang="de-DE" dirty="0">
              <a:ea typeface="ＭＳ Ｐゴシック" pitchFamily="-65" charset="-128"/>
            </a:endParaRPr>
          </a:p>
          <a:p>
            <a:r>
              <a:rPr lang="de-DE" dirty="0">
                <a:ea typeface="ＭＳ Ｐゴシック" pitchFamily="-65" charset="-128"/>
              </a:rPr>
              <a:t>Zeitpunkt der Rückmeldung auf Immatrikulationsunterlagen</a:t>
            </a:r>
          </a:p>
        </p:txBody>
      </p:sp>
      <p:sp>
        <p:nvSpPr>
          <p:cNvPr id="60420" name="Foliennummernplatzhalter 3"/>
          <p:cNvSpPr>
            <a:spLocks noGrp="1"/>
          </p:cNvSpPr>
          <p:nvPr>
            <p:ph type="sldNum" sz="quarter" idx="5"/>
          </p:nvPr>
        </p:nvSpPr>
        <p:spPr bwMode="auto">
          <a:noFill/>
          <a:ln>
            <a:miter lim="800000"/>
            <a:headEnd/>
            <a:tailEnd/>
          </a:ln>
        </p:spPr>
        <p:txBody>
          <a:bodyPr/>
          <a:lstStyle/>
          <a:p>
            <a:fld id="{85A3D6C8-CA62-4714-828E-D0286E2CC429}" type="slidenum">
              <a:rPr lang="de-DE"/>
              <a:pPr/>
              <a:t>35</a:t>
            </a:fld>
            <a:endParaRPr lang="de-DE"/>
          </a:p>
        </p:txBody>
      </p:sp>
    </p:spTree>
    <p:extLst>
      <p:ext uri="{BB962C8B-B14F-4D97-AF65-F5344CB8AC3E}">
        <p14:creationId xmlns:p14="http://schemas.microsoft.com/office/powerpoint/2010/main" val="132938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Ca.</a:t>
            </a:r>
            <a:r>
              <a:rPr lang="de-DE" baseline="0" dirty="0"/>
              <a:t> 135000 Einwohner </a:t>
            </a:r>
            <a:r>
              <a:rPr lang="de-DE" baseline="0" dirty="0">
                <a:sym typeface="Wingdings" pitchFamily="2" charset="2"/>
              </a:rPr>
              <a:t>15 Prozent sind Studenten!</a:t>
            </a:r>
            <a:endParaRPr lang="de-DE" dirty="0"/>
          </a:p>
          <a:p>
            <a:r>
              <a:rPr lang="de-DE" dirty="0"/>
              <a:t>Achtet</a:t>
            </a:r>
            <a:r>
              <a:rPr lang="de-DE" baseline="0" dirty="0"/>
              <a:t> auf eure Jacken!!</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37</a:t>
            </a:fld>
            <a:endParaRPr lang="de-DE"/>
          </a:p>
        </p:txBody>
      </p:sp>
    </p:spTree>
    <p:extLst>
      <p:ext uri="{BB962C8B-B14F-4D97-AF65-F5344CB8AC3E}">
        <p14:creationId xmlns:p14="http://schemas.microsoft.com/office/powerpoint/2010/main" val="236023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Unterstützt</a:t>
            </a:r>
            <a:r>
              <a:rPr lang="de-DE" baseline="0" dirty="0"/>
              <a:t> von ehrenamtlichen Helfern, Foto</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5</a:t>
            </a:fld>
            <a:endParaRPr lang="de-DE"/>
          </a:p>
        </p:txBody>
      </p:sp>
    </p:spTree>
    <p:extLst>
      <p:ext uri="{BB962C8B-B14F-4D97-AF65-F5344CB8AC3E}">
        <p14:creationId xmlns:p14="http://schemas.microsoft.com/office/powerpoint/2010/main" val="237686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Wenn</a:t>
            </a:r>
            <a:r>
              <a:rPr lang="de-DE" baseline="0" dirty="0"/>
              <a:t> man sich nicht meldet und erwischt wird gibt es Geldstrafen!</a:t>
            </a:r>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38</a:t>
            </a:fld>
            <a:endParaRPr lang="de-DE"/>
          </a:p>
        </p:txBody>
      </p:sp>
    </p:spTree>
    <p:extLst>
      <p:ext uri="{BB962C8B-B14F-4D97-AF65-F5344CB8AC3E}">
        <p14:creationId xmlns:p14="http://schemas.microsoft.com/office/powerpoint/2010/main" val="601571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7C1E745-E753-4EB9-8485-6560CD204B37}" type="slidenum">
              <a:rPr lang="de-DE" smtClean="0"/>
              <a:pPr/>
              <a:t>40</a:t>
            </a:fld>
            <a:endParaRPr lang="de-DE"/>
          </a:p>
        </p:txBody>
      </p:sp>
    </p:spTree>
    <p:extLst>
      <p:ext uri="{BB962C8B-B14F-4D97-AF65-F5344CB8AC3E}">
        <p14:creationId xmlns:p14="http://schemas.microsoft.com/office/powerpoint/2010/main" val="1934573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C1E745-E753-4EB9-8485-6560CD204B37}" type="slidenum">
              <a:rPr lang="de-DE" smtClean="0"/>
              <a:pPr/>
              <a:t>41</a:t>
            </a:fld>
            <a:endParaRPr lang="de-DE"/>
          </a:p>
        </p:txBody>
      </p:sp>
    </p:spTree>
    <p:extLst>
      <p:ext uri="{BB962C8B-B14F-4D97-AF65-F5344CB8AC3E}">
        <p14:creationId xmlns:p14="http://schemas.microsoft.com/office/powerpoint/2010/main" val="2513425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Vorbestellte Karten könnt ihr bei der uni </a:t>
            </a:r>
            <a:r>
              <a:rPr lang="de-DE" dirty="0" err="1"/>
              <a:t>rallye</a:t>
            </a:r>
            <a:r>
              <a:rPr lang="de-DE" dirty="0"/>
              <a:t> vor H20 abholen</a:t>
            </a:r>
          </a:p>
        </p:txBody>
      </p:sp>
      <p:sp>
        <p:nvSpPr>
          <p:cNvPr id="4" name="Foliennummernplatzhalter 3"/>
          <p:cNvSpPr>
            <a:spLocks noGrp="1"/>
          </p:cNvSpPr>
          <p:nvPr>
            <p:ph type="sldNum" sz="quarter" idx="10"/>
          </p:nvPr>
        </p:nvSpPr>
        <p:spPr/>
        <p:txBody>
          <a:bodyPr/>
          <a:lstStyle/>
          <a:p>
            <a:fld id="{C7C1E745-E753-4EB9-8485-6560CD204B37}" type="slidenum">
              <a:rPr lang="de-DE" smtClean="0"/>
              <a:pPr/>
              <a:t>43</a:t>
            </a:fld>
            <a:endParaRPr lang="de-DE"/>
          </a:p>
        </p:txBody>
      </p:sp>
    </p:spTree>
    <p:extLst>
      <p:ext uri="{BB962C8B-B14F-4D97-AF65-F5344CB8AC3E}">
        <p14:creationId xmlns:p14="http://schemas.microsoft.com/office/powerpoint/2010/main" val="1073647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Ort und Zeit werden noch bekannt gegeben</a:t>
            </a:r>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44</a:t>
            </a:fld>
            <a:endParaRPr lang="de-DE"/>
          </a:p>
        </p:txBody>
      </p:sp>
    </p:spTree>
    <p:extLst>
      <p:ext uri="{BB962C8B-B14F-4D97-AF65-F5344CB8AC3E}">
        <p14:creationId xmlns:p14="http://schemas.microsoft.com/office/powerpoint/2010/main" val="1005483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Offene Beträge für </a:t>
            </a:r>
            <a:r>
              <a:rPr lang="de-DE" dirty="0" err="1"/>
              <a:t>Ersti</a:t>
            </a:r>
            <a:r>
              <a:rPr lang="de-DE" dirty="0"/>
              <a:t> Woche</a:t>
            </a:r>
          </a:p>
        </p:txBody>
      </p:sp>
      <p:sp>
        <p:nvSpPr>
          <p:cNvPr id="4" name="Foliennummernplatzhalter 3"/>
          <p:cNvSpPr>
            <a:spLocks noGrp="1"/>
          </p:cNvSpPr>
          <p:nvPr>
            <p:ph type="sldNum" sz="quarter" idx="10"/>
          </p:nvPr>
        </p:nvSpPr>
        <p:spPr/>
        <p:txBody>
          <a:bodyPr/>
          <a:lstStyle/>
          <a:p>
            <a:fld id="{C7C1E745-E753-4EB9-8485-6560CD204B37}" type="slidenum">
              <a:rPr lang="de-DE" smtClean="0"/>
              <a:pPr/>
              <a:t>45</a:t>
            </a:fld>
            <a:endParaRPr lang="de-DE"/>
          </a:p>
        </p:txBody>
      </p:sp>
    </p:spTree>
    <p:extLst>
      <p:ext uri="{BB962C8B-B14F-4D97-AF65-F5344CB8AC3E}">
        <p14:creationId xmlns:p14="http://schemas.microsoft.com/office/powerpoint/2010/main" val="2895110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dirty="0"/>
              <a:t>Falls</a:t>
            </a:r>
            <a:r>
              <a:rPr lang="de-DE" baseline="0" dirty="0"/>
              <a:t> noch keine Tüte, nach der Veranstaltung eine holen (jeder braucht eine!)</a:t>
            </a:r>
          </a:p>
          <a:p>
            <a:r>
              <a:rPr lang="de-DE" baseline="0" dirty="0"/>
              <a:t>Gruppen bitte so zusammen bleiben, wie sie auf der karte stehen, auch wenn ihr jetzt schon Leute gefunden habt, sicher mehr Spaß auch noch ein paar andere zu treffen…! Außerdem kommt es sonst zu Stau an den einzelnen Stationen, und ihr könnt evtl. nicht die kleinen Extras abstauben, die wir für euch bereit halten ;) </a:t>
            </a:r>
          </a:p>
          <a:p>
            <a:r>
              <a:rPr lang="de-DE" baseline="0" dirty="0"/>
              <a:t>Dauer: ca. 1 Stunde, Zeit Ab 12 Uhr gibt’s an der Kugel Getränke </a:t>
            </a:r>
          </a:p>
          <a:p>
            <a:r>
              <a:rPr lang="de-DE" dirty="0"/>
              <a:t>Gut auf die </a:t>
            </a:r>
            <a:r>
              <a:rPr lang="de-DE" dirty="0" err="1"/>
              <a:t>Ralleykarte</a:t>
            </a:r>
            <a:r>
              <a:rPr lang="de-DE" dirty="0"/>
              <a:t> aufpassen, an</a:t>
            </a:r>
            <a:r>
              <a:rPr lang="de-DE" baseline="0" dirty="0"/>
              <a:t> einigen Stationen warten Überraschungen und Bier </a:t>
            </a:r>
            <a:r>
              <a:rPr lang="de-DE" baseline="0" dirty="0">
                <a:sym typeface="Wingdings" pitchFamily="2" charset="2"/>
              </a:rPr>
              <a:t></a:t>
            </a:r>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46</a:t>
            </a:fld>
            <a:endParaRPr lang="de-DE"/>
          </a:p>
        </p:txBody>
      </p:sp>
    </p:spTree>
    <p:extLst>
      <p:ext uri="{BB962C8B-B14F-4D97-AF65-F5344CB8AC3E}">
        <p14:creationId xmlns:p14="http://schemas.microsoft.com/office/powerpoint/2010/main" val="314793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a:lstStyle/>
          <a:p>
            <a:r>
              <a:rPr lang="de-DE" dirty="0">
                <a:ea typeface="ＭＳ Ｐゴシック" pitchFamily="-65" charset="-128"/>
              </a:rPr>
              <a:t>Auf andere Inhalte Hinweisen: (Jobs / SHK / Praktika</a:t>
            </a:r>
            <a:r>
              <a:rPr lang="de-DE" dirty="0">
                <a:ea typeface="ＭＳ Ｐゴシック" pitchFamily="-65" charset="-128"/>
                <a:sym typeface="Wingdings" pitchFamily="2" charset="2"/>
              </a:rPr>
              <a:t> nur</a:t>
            </a:r>
            <a:r>
              <a:rPr lang="de-DE" baseline="0" dirty="0">
                <a:ea typeface="ＭＳ Ｐゴシック" pitchFamily="-65" charset="-128"/>
                <a:sym typeface="Wingdings" pitchFamily="2" charset="2"/>
              </a:rPr>
              <a:t> noch MCS</a:t>
            </a:r>
            <a:r>
              <a:rPr lang="de-DE" dirty="0">
                <a:ea typeface="ＭＳ Ｐゴシック" pitchFamily="-65" charset="-128"/>
              </a:rPr>
              <a:t>), Forum, Kontaktadressen zur Fachschaft, </a:t>
            </a:r>
            <a:r>
              <a:rPr lang="de-DE" dirty="0" err="1">
                <a:ea typeface="ＭＳ Ｐゴシック" pitchFamily="-65" charset="-128"/>
              </a:rPr>
              <a:t>FAQ‘s</a:t>
            </a:r>
            <a:endParaRPr lang="de-DE" dirty="0">
              <a:ea typeface="ＭＳ Ｐゴシック" pitchFamily="-65" charset="-128"/>
            </a:endParaRPr>
          </a:p>
        </p:txBody>
      </p:sp>
      <p:sp>
        <p:nvSpPr>
          <p:cNvPr id="56324" name="Foliennummernplatzhalter 3"/>
          <p:cNvSpPr>
            <a:spLocks noGrp="1"/>
          </p:cNvSpPr>
          <p:nvPr>
            <p:ph type="sldNum" sz="quarter" idx="5"/>
          </p:nvPr>
        </p:nvSpPr>
        <p:spPr bwMode="auto">
          <a:noFill/>
          <a:ln>
            <a:miter lim="800000"/>
            <a:headEnd/>
            <a:tailEnd/>
          </a:ln>
        </p:spPr>
        <p:txBody>
          <a:bodyPr/>
          <a:lstStyle/>
          <a:p>
            <a:fld id="{BB4A635B-2EE4-4AC5-AE70-A63C9DCAFF34}" type="slidenum">
              <a:rPr lang="de-DE"/>
              <a:pPr/>
              <a:t>6</a:t>
            </a:fld>
            <a:endParaRPr lang="de-DE"/>
          </a:p>
        </p:txBody>
      </p:sp>
    </p:spTree>
    <p:extLst>
      <p:ext uri="{BB962C8B-B14F-4D97-AF65-F5344CB8AC3E}">
        <p14:creationId xmlns:p14="http://schemas.microsoft.com/office/powerpoint/2010/main" val="87683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p:spPr>
      </p:sp>
      <p:sp>
        <p:nvSpPr>
          <p:cNvPr id="57347" name="Notizenplatzhalter 2"/>
          <p:cNvSpPr>
            <a:spLocks noGrp="1"/>
          </p:cNvSpPr>
          <p:nvPr>
            <p:ph type="body" idx="1"/>
          </p:nvPr>
        </p:nvSpPr>
        <p:spPr bwMode="auto">
          <a:noFill/>
        </p:spPr>
        <p:txBody>
          <a:bodyPr/>
          <a:lstStyle/>
          <a:p>
            <a:r>
              <a:rPr lang="de-DE" dirty="0" err="1">
                <a:ea typeface="ＭＳ Ｐゴシック" pitchFamily="-65" charset="-128"/>
              </a:rPr>
              <a:t>Recruiting</a:t>
            </a:r>
            <a:r>
              <a:rPr lang="de-DE" dirty="0">
                <a:ea typeface="ＭＳ Ｐゴシック" pitchFamily="-65" charset="-128"/>
              </a:rPr>
              <a:t> Veranstaltung ansetzen, nach </a:t>
            </a:r>
            <a:r>
              <a:rPr lang="de-DE" dirty="0" err="1">
                <a:ea typeface="ＭＳ Ｐゴシック" pitchFamily="-65" charset="-128"/>
              </a:rPr>
              <a:t>ErstiWE</a:t>
            </a:r>
            <a:r>
              <a:rPr lang="de-DE" dirty="0">
                <a:ea typeface="ＭＳ Ｐゴシック" pitchFamily="-65" charset="-128"/>
              </a:rPr>
              <a:t> ; Hinweis auf Verpflegung! Achtung</a:t>
            </a:r>
            <a:r>
              <a:rPr lang="de-DE" baseline="0" dirty="0">
                <a:ea typeface="ＭＳ Ｐゴシック" pitchFamily="-65" charset="-128"/>
              </a:rPr>
              <a:t> auf die Startseite bzgl. Zeit und Raum verweisen!</a:t>
            </a:r>
          </a:p>
          <a:p>
            <a:r>
              <a:rPr lang="de-DE" baseline="0" dirty="0" err="1">
                <a:ea typeface="ＭＳ Ｐゴシック" pitchFamily="-65" charset="-128"/>
              </a:rPr>
              <a:t>Facebook</a:t>
            </a:r>
            <a:r>
              <a:rPr lang="de-DE" baseline="0" dirty="0">
                <a:ea typeface="ＭＳ Ｐゴシック" pitchFamily="-65" charset="-128"/>
              </a:rPr>
              <a:t>-Veranstaltung &gt; </a:t>
            </a:r>
            <a:r>
              <a:rPr lang="de-DE" baseline="0" dirty="0" err="1">
                <a:ea typeface="ＭＳ Ｐゴシック" pitchFamily="-65" charset="-128"/>
              </a:rPr>
              <a:t>detailierte</a:t>
            </a:r>
            <a:r>
              <a:rPr lang="de-DE" baseline="0" dirty="0">
                <a:ea typeface="ＭＳ Ｐゴシック" pitchFamily="-65" charset="-128"/>
              </a:rPr>
              <a:t> Infos über die Arbeit der FS</a:t>
            </a:r>
            <a:endParaRPr lang="de-DE" dirty="0">
              <a:ea typeface="ＭＳ Ｐゴシック" pitchFamily="-65" charset="-128"/>
            </a:endParaRPr>
          </a:p>
        </p:txBody>
      </p:sp>
      <p:sp>
        <p:nvSpPr>
          <p:cNvPr id="57348" name="Foliennummernplatzhalter 3"/>
          <p:cNvSpPr>
            <a:spLocks noGrp="1"/>
          </p:cNvSpPr>
          <p:nvPr>
            <p:ph type="sldNum" sz="quarter" idx="5"/>
          </p:nvPr>
        </p:nvSpPr>
        <p:spPr bwMode="auto">
          <a:noFill/>
          <a:ln>
            <a:miter lim="800000"/>
            <a:headEnd/>
            <a:tailEnd/>
          </a:ln>
        </p:spPr>
        <p:txBody>
          <a:bodyPr/>
          <a:lstStyle/>
          <a:p>
            <a:fld id="{285043D0-AD1A-4F23-B76F-0CED8A459B01}" type="slidenum">
              <a:rPr lang="de-DE"/>
              <a:pPr/>
              <a:t>7</a:t>
            </a:fld>
            <a:endParaRPr lang="de-DE"/>
          </a:p>
        </p:txBody>
      </p:sp>
    </p:spTree>
    <p:extLst>
      <p:ext uri="{BB962C8B-B14F-4D97-AF65-F5344CB8AC3E}">
        <p14:creationId xmlns:p14="http://schemas.microsoft.com/office/powerpoint/2010/main" val="319798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7C1E745-E753-4EB9-8485-6560CD204B37}" type="slidenum">
              <a:rPr lang="de-DE" smtClean="0"/>
              <a:pPr/>
              <a:t>8</a:t>
            </a:fld>
            <a:endParaRPr lang="de-DE"/>
          </a:p>
        </p:txBody>
      </p:sp>
    </p:spTree>
    <p:extLst>
      <p:ext uri="{BB962C8B-B14F-4D97-AF65-F5344CB8AC3E}">
        <p14:creationId xmlns:p14="http://schemas.microsoft.com/office/powerpoint/2010/main" val="22337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Bereits Erfahrung</a:t>
            </a:r>
            <a:r>
              <a:rPr lang="de-DE" baseline="0" dirty="0"/>
              <a:t> vergangener BA-Semester vorhanden! Seit 2005</a:t>
            </a:r>
            <a:br>
              <a:rPr lang="de-DE" baseline="0" dirty="0"/>
            </a:br>
            <a:r>
              <a:rPr lang="de-DE" baseline="0" dirty="0"/>
              <a:t>Masterstudiengänge bauen auf die </a:t>
            </a:r>
            <a:r>
              <a:rPr lang="de-DE" baseline="0" dirty="0" err="1"/>
              <a:t>B.Sc.s</a:t>
            </a:r>
            <a:r>
              <a:rPr lang="de-DE" baseline="0" dirty="0"/>
              <a:t> auf</a:t>
            </a:r>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9</a:t>
            </a:fld>
            <a:endParaRPr lang="de-DE"/>
          </a:p>
        </p:txBody>
      </p:sp>
    </p:spTree>
    <p:extLst>
      <p:ext uri="{BB962C8B-B14F-4D97-AF65-F5344CB8AC3E}">
        <p14:creationId xmlns:p14="http://schemas.microsoft.com/office/powerpoint/2010/main" val="163857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Viele Fragen werden so schon beantwortet!</a:t>
            </a:r>
          </a:p>
        </p:txBody>
      </p:sp>
      <p:sp>
        <p:nvSpPr>
          <p:cNvPr id="4" name="Foliennummernplatzhalter 3"/>
          <p:cNvSpPr>
            <a:spLocks noGrp="1"/>
          </p:cNvSpPr>
          <p:nvPr>
            <p:ph type="sldNum" sz="quarter" idx="10"/>
          </p:nvPr>
        </p:nvSpPr>
        <p:spPr/>
        <p:txBody>
          <a:bodyPr/>
          <a:lstStyle/>
          <a:p>
            <a:fld id="{C7C1E745-E753-4EB9-8485-6560CD204B37}" type="slidenum">
              <a:rPr lang="de-DE" smtClean="0"/>
              <a:pPr/>
              <a:t>10</a:t>
            </a:fld>
            <a:endParaRPr lang="de-DE"/>
          </a:p>
        </p:txBody>
      </p:sp>
    </p:spTree>
    <p:extLst>
      <p:ext uri="{BB962C8B-B14F-4D97-AF65-F5344CB8AC3E}">
        <p14:creationId xmlns:p14="http://schemas.microsoft.com/office/powerpoint/2010/main" val="94517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Es existieren</a:t>
            </a:r>
            <a:r>
              <a:rPr lang="de-DE" baseline="0" dirty="0"/>
              <a:t> Härtefallregelungen, welche ein Studium über diese Grenze hinaus ermöglichen. Jedoch gelten die in Ausnahmefällen. </a:t>
            </a:r>
            <a:endParaRPr lang="de-DE" dirty="0"/>
          </a:p>
        </p:txBody>
      </p:sp>
      <p:sp>
        <p:nvSpPr>
          <p:cNvPr id="4" name="Foliennummernplatzhalter 3"/>
          <p:cNvSpPr>
            <a:spLocks noGrp="1"/>
          </p:cNvSpPr>
          <p:nvPr>
            <p:ph type="sldNum" sz="quarter" idx="10"/>
          </p:nvPr>
        </p:nvSpPr>
        <p:spPr/>
        <p:txBody>
          <a:bodyPr/>
          <a:lstStyle/>
          <a:p>
            <a:pPr>
              <a:defRPr/>
            </a:pPr>
            <a:fld id="{E0A21852-3C58-4A51-B717-E2A689D0C298}" type="slidenum">
              <a:rPr lang="de-DE" smtClean="0"/>
              <a:pPr>
                <a:defRPr/>
              </a:pPr>
              <a:t>11</a:t>
            </a:fld>
            <a:endParaRPr lang="de-DE"/>
          </a:p>
        </p:txBody>
      </p:sp>
    </p:spTree>
    <p:extLst>
      <p:ext uri="{BB962C8B-B14F-4D97-AF65-F5344CB8AC3E}">
        <p14:creationId xmlns:p14="http://schemas.microsoft.com/office/powerpoint/2010/main" val="662647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15.10.2019</a:t>
            </a:fld>
            <a:endParaRPr lang="de-DE"/>
          </a:p>
        </p:txBody>
      </p:sp>
      <p:pic>
        <p:nvPicPr>
          <p:cNvPr id="7" name="Picture 18" descr="Bild3_"/>
          <p:cNvPicPr>
            <a:picLocks noChangeAspect="1" noChangeArrowheads="1"/>
          </p:cNvPicPr>
          <p:nvPr userDrawn="1"/>
        </p:nvPicPr>
        <p:blipFill>
          <a:blip r:embed="rId2" cstate="print"/>
          <a:srcRect/>
          <a:stretch>
            <a:fillRect/>
          </a:stretch>
        </p:blipFill>
        <p:spPr bwMode="auto">
          <a:xfrm>
            <a:off x="107950" y="115888"/>
            <a:ext cx="2444750" cy="1158875"/>
          </a:xfrm>
          <a:prstGeom prst="rect">
            <a:avLst/>
          </a:prstGeom>
          <a:noFill/>
        </p:spPr>
      </p:pic>
      <p:grpSp>
        <p:nvGrpSpPr>
          <p:cNvPr id="8" name="Group 9"/>
          <p:cNvGrpSpPr>
            <a:grpSpLocks noChangeAspect="1"/>
          </p:cNvGrpSpPr>
          <p:nvPr userDrawn="1"/>
        </p:nvGrpSpPr>
        <p:grpSpPr bwMode="auto">
          <a:xfrm>
            <a:off x="1331913" y="0"/>
            <a:ext cx="7812087" cy="461963"/>
            <a:chOff x="850" y="0"/>
            <a:chExt cx="4058" cy="254"/>
          </a:xfrm>
        </p:grpSpPr>
        <p:sp>
          <p:nvSpPr>
            <p:cNvPr id="9" name="Rectangle 10"/>
            <p:cNvSpPr>
              <a:spLocks noChangeAspect="1" noChangeArrowheads="1"/>
            </p:cNvSpPr>
            <p:nvPr userDrawn="1"/>
          </p:nvSpPr>
          <p:spPr bwMode="auto">
            <a:xfrm>
              <a:off x="850" y="0"/>
              <a:ext cx="2029" cy="254"/>
            </a:xfrm>
            <a:prstGeom prst="rect">
              <a:avLst/>
            </a:prstGeom>
            <a:solidFill>
              <a:schemeClr val="bg1">
                <a:lumMod val="50000"/>
              </a:schemeClr>
            </a:solidFill>
            <a:ln w="9525">
              <a:noFill/>
              <a:miter lim="800000"/>
              <a:headEnd/>
              <a:tailEnd/>
            </a:ln>
            <a:effectLst/>
          </p:spPr>
          <p:txBody>
            <a:bodyPr wrap="none" anchor="ctr"/>
            <a:lstStyle/>
            <a:p>
              <a:endParaRPr lang="de-DE"/>
            </a:p>
          </p:txBody>
        </p:sp>
        <p:sp>
          <p:nvSpPr>
            <p:cNvPr id="10" name="Rectangle 11"/>
            <p:cNvSpPr>
              <a:spLocks noChangeAspect="1" noChangeArrowheads="1"/>
            </p:cNvSpPr>
            <p:nvPr userDrawn="1"/>
          </p:nvSpPr>
          <p:spPr bwMode="auto">
            <a:xfrm>
              <a:off x="2879" y="0"/>
              <a:ext cx="2029" cy="254"/>
            </a:xfrm>
            <a:prstGeom prst="rect">
              <a:avLst/>
            </a:prstGeom>
            <a:solidFill>
              <a:srgbClr val="1D3F4B"/>
            </a:solidFill>
            <a:ln w="9525">
              <a:noFill/>
              <a:miter lim="800000"/>
              <a:headEnd/>
              <a:tailEnd/>
            </a:ln>
            <a:effectLst/>
          </p:spPr>
          <p:txBody>
            <a:bodyPr wrap="none" anchor="ctr"/>
            <a:lstStyle/>
            <a:p>
              <a:endParaRPr lang="de-DE"/>
            </a:p>
          </p:txBody>
        </p:sp>
      </p:grpSp>
      <p:sp>
        <p:nvSpPr>
          <p:cNvPr id="12" name="Rectangle 16"/>
          <p:cNvSpPr txBox="1">
            <a:spLocks noChangeArrowheads="1"/>
          </p:cNvSpPr>
          <p:nvPr userDrawn="1"/>
        </p:nvSpPr>
        <p:spPr bwMode="auto">
          <a:xfrm>
            <a:off x="5273702" y="692150"/>
            <a:ext cx="3227388" cy="50482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nSpc>
                <a:spcPts val="1200"/>
              </a:lnSpc>
              <a:defRPr sz="1200" b="1">
                <a:latin typeface="+mn-lt"/>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tint val="75000"/>
                  </a:schemeClr>
                </a:solidFill>
                <a:effectLst/>
                <a:uLnTx/>
                <a:uFillTx/>
                <a:latin typeface="+mn-lt"/>
                <a:ea typeface="+mn-ea"/>
                <a:cs typeface="+mn-cs"/>
              </a:rPr>
              <a:t>Dr. Max Mustermann</a:t>
            </a:r>
            <a:br>
              <a:rPr kumimoji="0" lang="de-DE" sz="1200" b="1" i="0" u="none" strike="noStrike" kern="1200" cap="none" spc="0" normalizeH="0" baseline="0" noProof="0" dirty="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t>Referat Kommunikation &amp; Marketing </a:t>
            </a:r>
            <a:b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t>Verwaltung</a:t>
            </a:r>
          </a:p>
        </p:txBody>
      </p:sp>
      <p:grpSp>
        <p:nvGrpSpPr>
          <p:cNvPr id="13" name="Group 27"/>
          <p:cNvGrpSpPr>
            <a:grpSpLocks/>
          </p:cNvGrpSpPr>
          <p:nvPr userDrawn="1"/>
        </p:nvGrpSpPr>
        <p:grpSpPr bwMode="auto">
          <a:xfrm>
            <a:off x="0" y="-78657"/>
            <a:ext cx="9144000" cy="6858000"/>
            <a:chOff x="0" y="0"/>
            <a:chExt cx="5760" cy="4320"/>
          </a:xfrm>
        </p:grpSpPr>
        <p:pic>
          <p:nvPicPr>
            <p:cNvPr id="14" name="Picture 25"/>
            <p:cNvPicPr>
              <a:picLocks noChangeAspect="1" noChangeArrowheads="1"/>
            </p:cNvPicPr>
            <p:nvPr userDrawn="1"/>
          </p:nvPicPr>
          <p:blipFill>
            <a:blip r:embed="rId3" cstate="print"/>
            <a:srcRect/>
            <a:stretch>
              <a:fillRect/>
            </a:stretch>
          </p:blipFill>
          <p:spPr bwMode="auto">
            <a:xfrm>
              <a:off x="0" y="3007"/>
              <a:ext cx="3065" cy="1313"/>
            </a:xfrm>
            <a:prstGeom prst="rect">
              <a:avLst/>
            </a:prstGeom>
            <a:noFill/>
          </p:spPr>
        </p:pic>
        <p:sp>
          <p:nvSpPr>
            <p:cNvPr id="15" name="Rectangle 15"/>
            <p:cNvSpPr>
              <a:spLocks noChangeArrowheads="1"/>
            </p:cNvSpPr>
            <p:nvPr userDrawn="1"/>
          </p:nvSpPr>
          <p:spPr bwMode="auto">
            <a:xfrm>
              <a:off x="2" y="0"/>
              <a:ext cx="5758" cy="2880"/>
            </a:xfrm>
            <a:prstGeom prst="rect">
              <a:avLst/>
            </a:prstGeom>
            <a:solidFill>
              <a:schemeClr val="bg1">
                <a:lumMod val="75000"/>
              </a:schemeClr>
            </a:solidFill>
            <a:ln w="9525">
              <a:noFill/>
              <a:miter lim="800000"/>
              <a:headEnd/>
              <a:tailEnd/>
            </a:ln>
            <a:effectLst/>
          </p:spPr>
          <p:txBody>
            <a:bodyPr wrap="none" lIns="0" tIns="0" rIns="0" bIns="0" anchor="ctr"/>
            <a:lstStyle/>
            <a:p>
              <a:pPr algn="ctr"/>
              <a:endParaRPr lang="de-DE"/>
            </a:p>
          </p:txBody>
        </p:sp>
      </p:grpSp>
      <p:sp>
        <p:nvSpPr>
          <p:cNvPr id="16" name="Rechteck 15"/>
          <p:cNvSpPr/>
          <p:nvPr userDrawn="1"/>
        </p:nvSpPr>
        <p:spPr>
          <a:xfrm>
            <a:off x="3143240" y="4572008"/>
            <a:ext cx="6000760" cy="928694"/>
          </a:xfrm>
          <a:prstGeom prst="rect">
            <a:avLst/>
          </a:prstGeom>
          <a:solidFill>
            <a:srgbClr val="AE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platzhalter 22"/>
          <p:cNvSpPr>
            <a:spLocks noGrp="1"/>
          </p:cNvSpPr>
          <p:nvPr>
            <p:ph type="body" sz="quarter" idx="11" hasCustomPrompt="1"/>
          </p:nvPr>
        </p:nvSpPr>
        <p:spPr>
          <a:xfrm>
            <a:off x="3071842" y="2357430"/>
            <a:ext cx="5786438" cy="500066"/>
          </a:xfrm>
        </p:spPr>
        <p:txBody>
          <a:bodyPr>
            <a:noAutofit/>
          </a:bodyPr>
          <a:lstStyle>
            <a:lvl1pPr>
              <a:buNone/>
              <a:defRPr sz="2800" baseline="0"/>
            </a:lvl1pPr>
          </a:lstStyle>
          <a:p>
            <a:pPr lvl="0"/>
            <a:r>
              <a:rPr lang="de-DE" dirty="0"/>
              <a:t>Titel des Vortrages</a:t>
            </a:r>
          </a:p>
        </p:txBody>
      </p:sp>
      <p:sp>
        <p:nvSpPr>
          <p:cNvPr id="24" name="Textplatzhalter 22"/>
          <p:cNvSpPr>
            <a:spLocks noGrp="1"/>
          </p:cNvSpPr>
          <p:nvPr>
            <p:ph type="body" sz="quarter" idx="12" hasCustomPrompt="1"/>
          </p:nvPr>
        </p:nvSpPr>
        <p:spPr>
          <a:xfrm>
            <a:off x="3071802" y="2857496"/>
            <a:ext cx="6072198" cy="500066"/>
          </a:xfrm>
        </p:spPr>
        <p:txBody>
          <a:bodyPr>
            <a:noAutofit/>
          </a:bodyPr>
          <a:lstStyle>
            <a:lvl1pPr>
              <a:buNone/>
              <a:defRPr sz="2800" baseline="0">
                <a:solidFill>
                  <a:schemeClr val="bg1"/>
                </a:solidFill>
              </a:defRPr>
            </a:lvl1pPr>
          </a:lstStyle>
          <a:p>
            <a:pPr lvl="0"/>
            <a:r>
              <a:rPr lang="de-DE" dirty="0"/>
              <a:t>Melisa &amp; Marco</a:t>
            </a:r>
          </a:p>
        </p:txBody>
      </p:sp>
      <p:sp>
        <p:nvSpPr>
          <p:cNvPr id="30" name="Textfeld 29"/>
          <p:cNvSpPr txBox="1"/>
          <p:nvPr userDrawn="1"/>
        </p:nvSpPr>
        <p:spPr>
          <a:xfrm>
            <a:off x="3071802" y="3565098"/>
            <a:ext cx="6072198" cy="707886"/>
          </a:xfrm>
          <a:prstGeom prst="rect">
            <a:avLst/>
          </a:prstGeom>
          <a:noFill/>
        </p:spPr>
        <p:txBody>
          <a:bodyPr wrap="square" rtlCol="0">
            <a:spAutoFit/>
          </a:bodyPr>
          <a:lstStyle/>
          <a:p>
            <a:r>
              <a:rPr lang="de-DE" sz="2000" dirty="0">
                <a:latin typeface="Frutiger Next LT W1G" pitchFamily="34" charset="0"/>
              </a:rPr>
              <a:t>Fachschaft Wirtschaft</a:t>
            </a:r>
            <a:br>
              <a:rPr lang="de-DE" sz="2000" dirty="0">
                <a:latin typeface="Frutiger Next LT W1G" pitchFamily="34" charset="0"/>
              </a:rPr>
            </a:br>
            <a:r>
              <a:rPr lang="de-DE" sz="2000" dirty="0">
                <a:latin typeface="Frutiger Next LT W1G" pitchFamily="34" charset="0"/>
              </a:rPr>
              <a:t>Fakultät für Wirtschaftswissenschaften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500173"/>
            <a:ext cx="8229600" cy="506449"/>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21891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21891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21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03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5992"/>
            <a:ext cx="3008313" cy="1285884"/>
          </a:xfrm>
          <a:prstGeom prst="rect">
            <a:avLst/>
          </a:prstGeo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428736"/>
            <a:ext cx="5111750" cy="469742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3500438"/>
            <a:ext cx="3008313" cy="26432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15.10.2019</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extLst>
      <p:ext uri="{BB962C8B-B14F-4D97-AF65-F5344CB8AC3E}">
        <p14:creationId xmlns:p14="http://schemas.microsoft.com/office/powerpoint/2010/main" val="474513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5" name="Bild 14" descr="FS Wiwi UR Logo.psd"/>
          <p:cNvPicPr>
            <a:picLocks noChangeAspect="1"/>
          </p:cNvPicPr>
          <p:nvPr userDrawn="1"/>
        </p:nvPicPr>
        <p:blipFill>
          <a:blip r:embed="rId2" cstate="print"/>
          <a:srcRect/>
          <a:stretch>
            <a:fillRect/>
          </a:stretch>
        </p:blipFill>
        <p:spPr bwMode="auto">
          <a:xfrm>
            <a:off x="3352800" y="1066800"/>
            <a:ext cx="2667000" cy="2212975"/>
          </a:xfrm>
          <a:prstGeom prst="rect">
            <a:avLst/>
          </a:prstGeom>
          <a:noFill/>
          <a:ln w="9525">
            <a:noFill/>
            <a:miter lim="800000"/>
            <a:headEnd/>
            <a:tailEnd/>
          </a:ln>
        </p:spPr>
      </p:pic>
      <p:sp>
        <p:nvSpPr>
          <p:cNvPr id="6" name="Freihandform 5"/>
          <p:cNvSpPr>
            <a:spLocks noChangeArrowheads="1"/>
          </p:cNvSpPr>
          <p:nvPr userDrawn="1"/>
        </p:nvSpPr>
        <p:spPr bwMode="auto">
          <a:xfrm rot="5400000">
            <a:off x="1143000" y="-1143000"/>
            <a:ext cx="6858000" cy="9144000"/>
          </a:xfrm>
          <a:custGeom>
            <a:avLst/>
            <a:gdLst>
              <a:gd name="T0" fmla="*/ 0 w 6858003"/>
              <a:gd name="T1" fmla="*/ 0 h 9144000"/>
              <a:gd name="T2" fmla="*/ 1218268 w 6858003"/>
              <a:gd name="T3" fmla="*/ 1 h 9144000"/>
              <a:gd name="T4" fmla="*/ 1218268 w 6858003"/>
              <a:gd name="T5" fmla="*/ 7771098 h 9144000"/>
              <a:gd name="T6" fmla="*/ 6858000 w 6858003"/>
              <a:gd name="T7" fmla="*/ 7771096 h 9144000"/>
              <a:gd name="T8" fmla="*/ 6858000 w 6858003"/>
              <a:gd name="T9" fmla="*/ 9144000 h 9144000"/>
              <a:gd name="T10" fmla="*/ 0 w 6858003"/>
              <a:gd name="T11" fmla="*/ 9144000 h 9144000"/>
              <a:gd name="T12" fmla="*/ 0 w 6858003"/>
              <a:gd name="T13" fmla="*/ 0 h 9144000"/>
              <a:gd name="T14" fmla="*/ 0 60000 65536"/>
              <a:gd name="T15" fmla="*/ 0 60000 65536"/>
              <a:gd name="T16" fmla="*/ 0 60000 65536"/>
              <a:gd name="T17" fmla="*/ 0 60000 65536"/>
              <a:gd name="T18" fmla="*/ 0 60000 65536"/>
              <a:gd name="T19" fmla="*/ 0 60000 65536"/>
              <a:gd name="T20" fmla="*/ 0 60000 65536"/>
              <a:gd name="T21" fmla="*/ 0 w 6858003"/>
              <a:gd name="T22" fmla="*/ 0 h 9144000"/>
              <a:gd name="T23" fmla="*/ 6858003 w 6858003"/>
              <a:gd name="T24" fmla="*/ 9144000 h 9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8003" h="9144000">
                <a:moveTo>
                  <a:pt x="0" y="0"/>
                </a:moveTo>
                <a:lnTo>
                  <a:pt x="1218269" y="1"/>
                </a:lnTo>
                <a:lnTo>
                  <a:pt x="1218269" y="7771098"/>
                </a:lnTo>
                <a:lnTo>
                  <a:pt x="6858003" y="7771096"/>
                </a:lnTo>
                <a:lnTo>
                  <a:pt x="6858003" y="9144000"/>
                </a:lnTo>
                <a:lnTo>
                  <a:pt x="0" y="9144000"/>
                </a:lnTo>
                <a:lnTo>
                  <a:pt x="0" y="0"/>
                </a:lnTo>
                <a:close/>
              </a:path>
            </a:pathLst>
          </a:custGeom>
          <a:gradFill rotWithShape="1">
            <a:gsLst>
              <a:gs pos="0">
                <a:srgbClr val="17375E"/>
              </a:gs>
              <a:gs pos="999">
                <a:srgbClr val="17375E"/>
              </a:gs>
              <a:gs pos="100000">
                <a:srgbClr val="10253F"/>
              </a:gs>
            </a:gsLst>
            <a:lin ang="0"/>
          </a:gradFill>
          <a:ln w="9525">
            <a:noFill/>
            <a:miter lim="800000"/>
            <a:headEnd/>
            <a:tailEnd/>
          </a:ln>
          <a:effectLst>
            <a:outerShdw dist="38100" dir="2700000" algn="tl" rotWithShape="0">
              <a:srgbClr val="808080">
                <a:alpha val="42999"/>
              </a:srgbClr>
            </a:outerShdw>
          </a:effectLst>
        </p:spPr>
        <p:txBody>
          <a:bodyPr anchor="ctr"/>
          <a:lstStyle/>
          <a:p>
            <a:pPr algn="ctr">
              <a:defRPr/>
            </a:pPr>
            <a:endParaRPr lang="de-DE" sz="1800">
              <a:solidFill>
                <a:srgbClr val="FFFFFF"/>
              </a:solidFill>
              <a:latin typeface="Calibri" pitchFamily="-65" charset="0"/>
              <a:ea typeface="ＭＳ Ｐゴシック" pitchFamily="-65" charset="-128"/>
            </a:endParaRPr>
          </a:p>
        </p:txBody>
      </p:sp>
      <p:sp>
        <p:nvSpPr>
          <p:cNvPr id="7" name="Textfeld 6"/>
          <p:cNvSpPr txBox="1"/>
          <p:nvPr userDrawn="1"/>
        </p:nvSpPr>
        <p:spPr>
          <a:xfrm>
            <a:off x="1419225" y="285750"/>
            <a:ext cx="7772400" cy="579438"/>
          </a:xfrm>
          <a:prstGeom prst="rect">
            <a:avLst/>
          </a:prstGeom>
          <a:noFill/>
        </p:spPr>
        <p:txBody>
          <a:bodyPr>
            <a:spAutoFit/>
          </a:bodyPr>
          <a:lstStyle/>
          <a:p>
            <a:pPr algn="ctr">
              <a:defRPr/>
            </a:pPr>
            <a:r>
              <a:rPr lang="de-DE" sz="3200" dirty="0">
                <a:solidFill>
                  <a:schemeClr val="bg1"/>
                </a:solidFill>
                <a:effectLst>
                  <a:outerShdw blurRad="38100" dist="38100" dir="2700000" algn="tl">
                    <a:srgbClr val="C0C0C0"/>
                  </a:outerShdw>
                </a:effectLst>
                <a:latin typeface="Calibri" pitchFamily="34" charset="0"/>
              </a:rPr>
              <a:t>Master-Einführung WS 09/10</a:t>
            </a:r>
            <a:endParaRPr lang="de-DE" sz="3200" dirty="0">
              <a:solidFill>
                <a:schemeClr val="bg1"/>
              </a:solidFill>
              <a:latin typeface="Calibri" pitchFamily="34" charset="0"/>
            </a:endParaRPr>
          </a:p>
        </p:txBody>
      </p:sp>
      <p:pic>
        <p:nvPicPr>
          <p:cNvPr id="8" name="Picture 9" descr="Logo FS WiWi mit FIPS"/>
          <p:cNvPicPr>
            <a:picLocks noChangeAspect="1" noChangeArrowheads="1"/>
          </p:cNvPicPr>
          <p:nvPr userDrawn="1"/>
        </p:nvPicPr>
        <p:blipFill>
          <a:blip r:embed="rId3" cstate="print"/>
          <a:srcRect l="1428" t="1611" r="1428" b="1611"/>
          <a:stretch>
            <a:fillRect/>
          </a:stretch>
        </p:blipFill>
        <p:spPr bwMode="auto">
          <a:xfrm>
            <a:off x="242888" y="136525"/>
            <a:ext cx="1158875" cy="1022350"/>
          </a:xfrm>
          <a:prstGeom prst="rect">
            <a:avLst/>
          </a:prstGeom>
          <a:noFill/>
          <a:ln w="9525">
            <a:noFill/>
            <a:miter lim="800000"/>
            <a:headEnd/>
            <a:tailEnd/>
          </a:ln>
        </p:spPr>
      </p:pic>
      <p:grpSp>
        <p:nvGrpSpPr>
          <p:cNvPr id="2" name="Eine Ecke des Rechtecks abrunden 3"/>
          <p:cNvGrpSpPr>
            <a:grpSpLocks/>
          </p:cNvGrpSpPr>
          <p:nvPr userDrawn="1"/>
        </p:nvGrpSpPr>
        <p:grpSpPr bwMode="auto">
          <a:xfrm>
            <a:off x="225425" y="1203325"/>
            <a:ext cx="2066925" cy="5661025"/>
            <a:chOff x="142" y="764"/>
            <a:chExt cx="1302" cy="3560"/>
          </a:xfrm>
        </p:grpSpPr>
        <p:pic>
          <p:nvPicPr>
            <p:cNvPr id="11" name="Eine Ecke des Rechtecks abrunden 3"/>
            <p:cNvPicPr>
              <a:picLocks noChangeArrowheads="1"/>
            </p:cNvPicPr>
            <p:nvPr/>
          </p:nvPicPr>
          <p:blipFill>
            <a:blip r:embed="rId4" cstate="print"/>
            <a:srcRect/>
            <a:stretch>
              <a:fillRect/>
            </a:stretch>
          </p:blipFill>
          <p:spPr bwMode="auto">
            <a:xfrm>
              <a:off x="142" y="764"/>
              <a:ext cx="1302" cy="3560"/>
            </a:xfrm>
            <a:prstGeom prst="rect">
              <a:avLst/>
            </a:prstGeom>
            <a:noFill/>
            <a:ln w="9525">
              <a:noFill/>
              <a:miter lim="800000"/>
              <a:headEnd/>
              <a:tailEnd/>
            </a:ln>
          </p:spPr>
        </p:pic>
        <p:sp>
          <p:nvSpPr>
            <p:cNvPr id="12" name="Text Box 12"/>
            <p:cNvSpPr txBox="1">
              <a:spLocks noChangeArrowheads="1"/>
            </p:cNvSpPr>
            <p:nvPr/>
          </p:nvSpPr>
          <p:spPr bwMode="auto">
            <a:xfrm>
              <a:off x="187" y="768"/>
              <a:ext cx="1253" cy="3552"/>
            </a:xfrm>
            <a:prstGeom prst="rect">
              <a:avLst/>
            </a:prstGeom>
            <a:noFill/>
            <a:ln w="9525">
              <a:noFill/>
              <a:miter lim="800000"/>
              <a:headEnd/>
              <a:tailEnd/>
            </a:ln>
          </p:spPr>
          <p:txBody>
            <a:bodyPr anchor="ctr"/>
            <a:lstStyle/>
            <a:p>
              <a:pPr algn="ctr">
                <a:defRPr/>
              </a:pPr>
              <a:endParaRPr lang="de-DE" sz="1800">
                <a:solidFill>
                  <a:srgbClr val="FFFFFF"/>
                </a:solidFill>
                <a:latin typeface="Calibri" pitchFamily="34" charset="0"/>
              </a:endParaRPr>
            </a:p>
          </p:txBody>
        </p:sp>
      </p:grpSp>
      <p:sp>
        <p:nvSpPr>
          <p:cNvPr id="10" name="Inhaltsplatzhalter 21"/>
          <p:cNvSpPr>
            <a:spLocks noGrp="1"/>
          </p:cNvSpPr>
          <p:nvPr>
            <p:ph sz="quarter" idx="10"/>
          </p:nvPr>
        </p:nvSpPr>
        <p:spPr>
          <a:xfrm>
            <a:off x="2667000" y="2133600"/>
            <a:ext cx="6172200" cy="4419596"/>
          </a:xfrm>
          <a:prstGeom prst="rect">
            <a:avLst/>
          </a:prstGeom>
        </p:spPr>
        <p:txBody>
          <a:bodyPr/>
          <a:lstStyle>
            <a:lvl1pPr marL="274638" indent="-250825">
              <a:buClr>
                <a:schemeClr val="tx2"/>
              </a:buClr>
              <a:buSzPct val="120000"/>
              <a:buFont typeface="Wingdings" charset="2"/>
              <a:buChar char="§"/>
              <a:defRPr sz="2200" baseline="0">
                <a:latin typeface="+mn-lt"/>
                <a:cs typeface="Humnst777 BT Roman"/>
              </a:defRPr>
            </a:lvl1pPr>
            <a:lvl2pPr marL="561600">
              <a:defRPr sz="2000" baseline="0">
                <a:latin typeface="+mn-lt"/>
                <a:cs typeface="Humnst777 BT Roman"/>
              </a:defRPr>
            </a:lvl2pPr>
            <a:lvl3pPr>
              <a:defRPr>
                <a:latin typeface="Humnst777 BT Roman"/>
                <a:cs typeface="Humnst777 BT Roman"/>
              </a:defRPr>
            </a:lvl3pPr>
            <a:lvl4pPr>
              <a:defRPr>
                <a:latin typeface="Humnst777 BT Roman"/>
                <a:cs typeface="Humnst777 BT Roman"/>
              </a:defRPr>
            </a:lvl4pPr>
            <a:lvl5pPr>
              <a:defRPr>
                <a:latin typeface="Humnst777 BT Roman"/>
                <a:cs typeface="Humnst777 BT Roman"/>
              </a:defRPr>
            </a:lvl5pPr>
          </a:lstStyle>
          <a:p>
            <a:pPr lvl="0"/>
            <a:r>
              <a:rPr lang="de-DE"/>
              <a:t>Textmasterformate durch Klicken bearbeiten</a:t>
            </a:r>
          </a:p>
          <a:p>
            <a:pPr lvl="1"/>
            <a:r>
              <a:rPr lang="de-DE"/>
              <a:t>Zweite Ebene</a:t>
            </a:r>
          </a:p>
        </p:txBody>
      </p:sp>
      <p:sp>
        <p:nvSpPr>
          <p:cNvPr id="14" name="Textplatzhalter 13"/>
          <p:cNvSpPr>
            <a:spLocks noGrp="1"/>
          </p:cNvSpPr>
          <p:nvPr>
            <p:ph type="body" sz="quarter" idx="11"/>
          </p:nvPr>
        </p:nvSpPr>
        <p:spPr>
          <a:xfrm>
            <a:off x="457200" y="1524000"/>
            <a:ext cx="1600200" cy="2971800"/>
          </a:xfrm>
          <a:prstGeom prst="rect">
            <a:avLst/>
          </a:prstGeom>
        </p:spPr>
        <p:txBody>
          <a:bodyPr>
            <a:noAutofit/>
          </a:bodyPr>
          <a:lstStyle>
            <a:lvl1pPr marL="250825" indent="-250825">
              <a:buFont typeface="Wingdings" charset="2"/>
              <a:buChar char="Ø"/>
              <a:defRPr sz="1400">
                <a:latin typeface="+mn-lt"/>
                <a:cs typeface="Humnst777 BT Roman"/>
              </a:defRPr>
            </a:lvl1pPr>
            <a:lvl2pPr>
              <a:defRPr sz="1400">
                <a:latin typeface="+mn-lt"/>
                <a:cs typeface="Humnst777 BT Roman"/>
              </a:defRPr>
            </a:lvl2pPr>
            <a:lvl3pPr>
              <a:defRPr sz="1400">
                <a:latin typeface="+mn-lt"/>
                <a:cs typeface="Humnst777 BT Roman"/>
              </a:defRPr>
            </a:lvl3pPr>
            <a:lvl4pPr>
              <a:defRPr sz="1400">
                <a:latin typeface="Humnst777 BT Roman"/>
                <a:cs typeface="Humnst777 BT Roman"/>
              </a:defRPr>
            </a:lvl4pPr>
            <a:lvl5pPr>
              <a:defRPr sz="1400">
                <a:latin typeface="Humnst777 BT Roman"/>
                <a:cs typeface="Humnst777 BT Roman"/>
              </a:defRPr>
            </a:lvl5pPr>
          </a:lstStyle>
          <a:p>
            <a:pPr lvl="0"/>
            <a:r>
              <a:rPr lang="de-DE" dirty="0"/>
              <a:t>Mastertextformat bearbeiten</a:t>
            </a:r>
          </a:p>
          <a:p>
            <a:pPr lvl="1"/>
            <a:r>
              <a:rPr lang="de-DE" dirty="0"/>
              <a:t>Zweite Ebene</a:t>
            </a:r>
          </a:p>
          <a:p>
            <a:pPr lvl="2"/>
            <a:r>
              <a:rPr lang="de-DE" dirty="0"/>
              <a:t>Dritte Ebene</a:t>
            </a:r>
          </a:p>
        </p:txBody>
      </p:sp>
      <p:sp>
        <p:nvSpPr>
          <p:cNvPr id="15" name="Textplatzhalter 14"/>
          <p:cNvSpPr>
            <a:spLocks noGrp="1"/>
          </p:cNvSpPr>
          <p:nvPr>
            <p:ph type="body" sz="quarter" idx="12"/>
          </p:nvPr>
        </p:nvSpPr>
        <p:spPr>
          <a:xfrm>
            <a:off x="2667000" y="1447800"/>
            <a:ext cx="6172200" cy="685800"/>
          </a:xfrm>
          <a:prstGeom prst="rect">
            <a:avLst/>
          </a:prstGeom>
        </p:spPr>
        <p:txBody>
          <a:bodyPr/>
          <a:lstStyle>
            <a:lvl1pPr>
              <a:buNone/>
              <a:defRPr b="1">
                <a:latin typeface="+mn-lt"/>
                <a:cs typeface="Humnst777 BT Roman"/>
              </a:defRPr>
            </a:lvl1pPr>
          </a:lstStyle>
          <a:p>
            <a:pPr lvl="0"/>
            <a:r>
              <a:rPr lang="de-DE" dirty="0"/>
              <a:t>Mastertextformat bearbeiten</a:t>
            </a:r>
          </a:p>
        </p:txBody>
      </p:sp>
    </p:spTree>
    <p:extLst>
      <p:ext uri="{BB962C8B-B14F-4D97-AF65-F5344CB8AC3E}">
        <p14:creationId xmlns:p14="http://schemas.microsoft.com/office/powerpoint/2010/main" val="240050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pic>
        <p:nvPicPr>
          <p:cNvPr id="5" name="Bild 14" descr="FS Wiwi UR Logo.psd"/>
          <p:cNvPicPr>
            <a:picLocks noChangeAspect="1"/>
          </p:cNvPicPr>
          <p:nvPr userDrawn="1"/>
        </p:nvPicPr>
        <p:blipFill>
          <a:blip r:embed="rId2" cstate="print"/>
          <a:srcRect/>
          <a:stretch>
            <a:fillRect/>
          </a:stretch>
        </p:blipFill>
        <p:spPr bwMode="auto">
          <a:xfrm>
            <a:off x="3352800" y="1066800"/>
            <a:ext cx="2667000" cy="2212975"/>
          </a:xfrm>
          <a:prstGeom prst="rect">
            <a:avLst/>
          </a:prstGeom>
          <a:noFill/>
          <a:ln w="9525">
            <a:noFill/>
            <a:miter lim="800000"/>
            <a:headEnd/>
            <a:tailEnd/>
          </a:ln>
        </p:spPr>
      </p:pic>
      <p:sp>
        <p:nvSpPr>
          <p:cNvPr id="6" name="Freihandform 5"/>
          <p:cNvSpPr>
            <a:spLocks noChangeArrowheads="1"/>
          </p:cNvSpPr>
          <p:nvPr userDrawn="1"/>
        </p:nvSpPr>
        <p:spPr bwMode="auto">
          <a:xfrm rot="5400000">
            <a:off x="1143000" y="-1143000"/>
            <a:ext cx="6858000" cy="9144000"/>
          </a:xfrm>
          <a:custGeom>
            <a:avLst/>
            <a:gdLst>
              <a:gd name="T0" fmla="*/ 0 w 6858003"/>
              <a:gd name="T1" fmla="*/ 0 h 9144000"/>
              <a:gd name="T2" fmla="*/ 1218268 w 6858003"/>
              <a:gd name="T3" fmla="*/ 1 h 9144000"/>
              <a:gd name="T4" fmla="*/ 1218268 w 6858003"/>
              <a:gd name="T5" fmla="*/ 7771098 h 9144000"/>
              <a:gd name="T6" fmla="*/ 6858000 w 6858003"/>
              <a:gd name="T7" fmla="*/ 7771096 h 9144000"/>
              <a:gd name="T8" fmla="*/ 6858000 w 6858003"/>
              <a:gd name="T9" fmla="*/ 9144000 h 9144000"/>
              <a:gd name="T10" fmla="*/ 0 w 6858003"/>
              <a:gd name="T11" fmla="*/ 9144000 h 9144000"/>
              <a:gd name="T12" fmla="*/ 0 w 6858003"/>
              <a:gd name="T13" fmla="*/ 0 h 9144000"/>
              <a:gd name="T14" fmla="*/ 0 60000 65536"/>
              <a:gd name="T15" fmla="*/ 0 60000 65536"/>
              <a:gd name="T16" fmla="*/ 0 60000 65536"/>
              <a:gd name="T17" fmla="*/ 0 60000 65536"/>
              <a:gd name="T18" fmla="*/ 0 60000 65536"/>
              <a:gd name="T19" fmla="*/ 0 60000 65536"/>
              <a:gd name="T20" fmla="*/ 0 60000 65536"/>
              <a:gd name="T21" fmla="*/ 0 w 6858003"/>
              <a:gd name="T22" fmla="*/ 0 h 9144000"/>
              <a:gd name="T23" fmla="*/ 6858003 w 6858003"/>
              <a:gd name="T24" fmla="*/ 9144000 h 9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8003" h="9144000">
                <a:moveTo>
                  <a:pt x="0" y="0"/>
                </a:moveTo>
                <a:lnTo>
                  <a:pt x="1218269" y="1"/>
                </a:lnTo>
                <a:lnTo>
                  <a:pt x="1218269" y="7771098"/>
                </a:lnTo>
                <a:lnTo>
                  <a:pt x="6858003" y="7771096"/>
                </a:lnTo>
                <a:lnTo>
                  <a:pt x="6858003" y="9144000"/>
                </a:lnTo>
                <a:lnTo>
                  <a:pt x="0" y="9144000"/>
                </a:lnTo>
                <a:lnTo>
                  <a:pt x="0" y="0"/>
                </a:lnTo>
                <a:close/>
              </a:path>
            </a:pathLst>
          </a:custGeom>
          <a:gradFill rotWithShape="1">
            <a:gsLst>
              <a:gs pos="0">
                <a:srgbClr val="17375E"/>
              </a:gs>
              <a:gs pos="999">
                <a:srgbClr val="17375E"/>
              </a:gs>
              <a:gs pos="100000">
                <a:srgbClr val="10253F"/>
              </a:gs>
            </a:gsLst>
            <a:lin ang="0"/>
          </a:gradFill>
          <a:ln w="9525">
            <a:noFill/>
            <a:miter lim="800000"/>
            <a:headEnd/>
            <a:tailEnd/>
          </a:ln>
          <a:effectLst>
            <a:outerShdw dist="38100" dir="2700000" algn="tl" rotWithShape="0">
              <a:srgbClr val="808080">
                <a:alpha val="42999"/>
              </a:srgbClr>
            </a:outerShdw>
          </a:effectLst>
        </p:spPr>
        <p:txBody>
          <a:bodyPr anchor="ctr"/>
          <a:lstStyle/>
          <a:p>
            <a:pPr algn="ctr">
              <a:defRPr/>
            </a:pPr>
            <a:endParaRPr lang="de-DE" sz="1800">
              <a:solidFill>
                <a:srgbClr val="FFFFFF"/>
              </a:solidFill>
              <a:latin typeface="Calibri" pitchFamily="-65" charset="0"/>
              <a:ea typeface="ＭＳ Ｐゴシック" pitchFamily="-65" charset="-128"/>
            </a:endParaRPr>
          </a:p>
        </p:txBody>
      </p:sp>
      <p:sp>
        <p:nvSpPr>
          <p:cNvPr id="7" name="Textfeld 6"/>
          <p:cNvSpPr txBox="1"/>
          <p:nvPr userDrawn="1"/>
        </p:nvSpPr>
        <p:spPr>
          <a:xfrm>
            <a:off x="1419225" y="285750"/>
            <a:ext cx="7772400" cy="579438"/>
          </a:xfrm>
          <a:prstGeom prst="rect">
            <a:avLst/>
          </a:prstGeom>
          <a:noFill/>
        </p:spPr>
        <p:txBody>
          <a:bodyPr>
            <a:spAutoFit/>
          </a:bodyPr>
          <a:lstStyle/>
          <a:p>
            <a:pPr algn="ctr">
              <a:defRPr/>
            </a:pPr>
            <a:r>
              <a:rPr lang="de-DE" sz="3200" dirty="0">
                <a:solidFill>
                  <a:schemeClr val="bg1"/>
                </a:solidFill>
                <a:effectLst>
                  <a:outerShdw blurRad="38100" dist="38100" dir="2700000" algn="tl">
                    <a:srgbClr val="C0C0C0"/>
                  </a:outerShdw>
                </a:effectLst>
                <a:latin typeface="Calibri" pitchFamily="34" charset="0"/>
              </a:rPr>
              <a:t>Master-Einführung WS 09/10</a:t>
            </a:r>
            <a:endParaRPr lang="de-DE" sz="3200" dirty="0">
              <a:solidFill>
                <a:schemeClr val="bg1"/>
              </a:solidFill>
              <a:latin typeface="Calibri" pitchFamily="34" charset="0"/>
            </a:endParaRPr>
          </a:p>
        </p:txBody>
      </p:sp>
      <p:pic>
        <p:nvPicPr>
          <p:cNvPr id="8" name="Picture 9" descr="Logo FS WiWi mit FIPS"/>
          <p:cNvPicPr>
            <a:picLocks noChangeAspect="1" noChangeArrowheads="1"/>
          </p:cNvPicPr>
          <p:nvPr userDrawn="1"/>
        </p:nvPicPr>
        <p:blipFill>
          <a:blip r:embed="rId3" cstate="print"/>
          <a:srcRect l="1428" t="1611" r="1428" b="1611"/>
          <a:stretch>
            <a:fillRect/>
          </a:stretch>
        </p:blipFill>
        <p:spPr bwMode="auto">
          <a:xfrm>
            <a:off x="242888" y="136525"/>
            <a:ext cx="1158875" cy="1022350"/>
          </a:xfrm>
          <a:prstGeom prst="rect">
            <a:avLst/>
          </a:prstGeom>
          <a:noFill/>
          <a:ln w="9525">
            <a:noFill/>
            <a:miter lim="800000"/>
            <a:headEnd/>
            <a:tailEnd/>
          </a:ln>
        </p:spPr>
      </p:pic>
      <p:grpSp>
        <p:nvGrpSpPr>
          <p:cNvPr id="2" name="Eine Ecke des Rechtecks abrunden 3"/>
          <p:cNvGrpSpPr>
            <a:grpSpLocks/>
          </p:cNvGrpSpPr>
          <p:nvPr userDrawn="1"/>
        </p:nvGrpSpPr>
        <p:grpSpPr bwMode="auto">
          <a:xfrm>
            <a:off x="225425" y="1203325"/>
            <a:ext cx="2066925" cy="5661025"/>
            <a:chOff x="142" y="764"/>
            <a:chExt cx="1302" cy="3560"/>
          </a:xfrm>
        </p:grpSpPr>
        <p:pic>
          <p:nvPicPr>
            <p:cNvPr id="11" name="Eine Ecke des Rechtecks abrunden 3"/>
            <p:cNvPicPr>
              <a:picLocks noChangeArrowheads="1"/>
            </p:cNvPicPr>
            <p:nvPr/>
          </p:nvPicPr>
          <p:blipFill>
            <a:blip r:embed="rId4" cstate="print"/>
            <a:srcRect/>
            <a:stretch>
              <a:fillRect/>
            </a:stretch>
          </p:blipFill>
          <p:spPr bwMode="auto">
            <a:xfrm>
              <a:off x="142" y="764"/>
              <a:ext cx="1302" cy="3560"/>
            </a:xfrm>
            <a:prstGeom prst="rect">
              <a:avLst/>
            </a:prstGeom>
            <a:noFill/>
            <a:ln w="9525">
              <a:noFill/>
              <a:miter lim="800000"/>
              <a:headEnd/>
              <a:tailEnd/>
            </a:ln>
          </p:spPr>
        </p:pic>
        <p:sp>
          <p:nvSpPr>
            <p:cNvPr id="12" name="Text Box 12"/>
            <p:cNvSpPr txBox="1">
              <a:spLocks noChangeArrowheads="1"/>
            </p:cNvSpPr>
            <p:nvPr/>
          </p:nvSpPr>
          <p:spPr bwMode="auto">
            <a:xfrm>
              <a:off x="187" y="768"/>
              <a:ext cx="1253" cy="3552"/>
            </a:xfrm>
            <a:prstGeom prst="rect">
              <a:avLst/>
            </a:prstGeom>
            <a:noFill/>
            <a:ln w="9525">
              <a:noFill/>
              <a:miter lim="800000"/>
              <a:headEnd/>
              <a:tailEnd/>
            </a:ln>
          </p:spPr>
          <p:txBody>
            <a:bodyPr anchor="ctr"/>
            <a:lstStyle/>
            <a:p>
              <a:pPr algn="ctr">
                <a:defRPr/>
              </a:pPr>
              <a:endParaRPr lang="de-DE" sz="1800">
                <a:solidFill>
                  <a:srgbClr val="FFFFFF"/>
                </a:solidFill>
                <a:latin typeface="Calibri" pitchFamily="34" charset="0"/>
              </a:endParaRPr>
            </a:p>
          </p:txBody>
        </p:sp>
      </p:grpSp>
      <p:sp>
        <p:nvSpPr>
          <p:cNvPr id="10" name="Inhaltsplatzhalter 21"/>
          <p:cNvSpPr>
            <a:spLocks noGrp="1"/>
          </p:cNvSpPr>
          <p:nvPr>
            <p:ph sz="quarter" idx="10"/>
          </p:nvPr>
        </p:nvSpPr>
        <p:spPr>
          <a:xfrm>
            <a:off x="2667000" y="2133600"/>
            <a:ext cx="6172200" cy="4419596"/>
          </a:xfrm>
          <a:prstGeom prst="rect">
            <a:avLst/>
          </a:prstGeom>
        </p:spPr>
        <p:txBody>
          <a:bodyPr/>
          <a:lstStyle>
            <a:lvl1pPr marL="274638" indent="-250825">
              <a:buClr>
                <a:schemeClr val="tx2"/>
              </a:buClr>
              <a:buSzPct val="120000"/>
              <a:buFont typeface="Wingdings" charset="2"/>
              <a:buChar char="§"/>
              <a:defRPr sz="2200" baseline="0">
                <a:latin typeface="+mn-lt"/>
                <a:cs typeface="Humnst777 BT Roman"/>
              </a:defRPr>
            </a:lvl1pPr>
            <a:lvl2pPr marL="561600">
              <a:defRPr sz="2000" baseline="0">
                <a:latin typeface="+mn-lt"/>
                <a:cs typeface="Humnst777 BT Roman"/>
              </a:defRPr>
            </a:lvl2pPr>
            <a:lvl3pPr>
              <a:defRPr>
                <a:latin typeface="Humnst777 BT Roman"/>
                <a:cs typeface="Humnst777 BT Roman"/>
              </a:defRPr>
            </a:lvl3pPr>
            <a:lvl4pPr>
              <a:defRPr>
                <a:latin typeface="Humnst777 BT Roman"/>
                <a:cs typeface="Humnst777 BT Roman"/>
              </a:defRPr>
            </a:lvl4pPr>
            <a:lvl5pPr>
              <a:defRPr>
                <a:latin typeface="Humnst777 BT Roman"/>
                <a:cs typeface="Humnst777 BT Roman"/>
              </a:defRPr>
            </a:lvl5pPr>
          </a:lstStyle>
          <a:p>
            <a:pPr lvl="0"/>
            <a:r>
              <a:rPr lang="de-DE"/>
              <a:t>Textmasterformate durch Klicken bearbeiten</a:t>
            </a:r>
          </a:p>
          <a:p>
            <a:pPr lvl="1"/>
            <a:r>
              <a:rPr lang="de-DE"/>
              <a:t>Zweite Ebene</a:t>
            </a:r>
          </a:p>
        </p:txBody>
      </p:sp>
      <p:sp>
        <p:nvSpPr>
          <p:cNvPr id="14" name="Textplatzhalter 13"/>
          <p:cNvSpPr>
            <a:spLocks noGrp="1"/>
          </p:cNvSpPr>
          <p:nvPr>
            <p:ph type="body" sz="quarter" idx="11"/>
          </p:nvPr>
        </p:nvSpPr>
        <p:spPr>
          <a:xfrm>
            <a:off x="457200" y="1524000"/>
            <a:ext cx="1600200" cy="2971800"/>
          </a:xfrm>
          <a:prstGeom prst="rect">
            <a:avLst/>
          </a:prstGeom>
        </p:spPr>
        <p:txBody>
          <a:bodyPr>
            <a:noAutofit/>
          </a:bodyPr>
          <a:lstStyle>
            <a:lvl1pPr marL="250825" indent="-250825">
              <a:buFont typeface="Wingdings" charset="2"/>
              <a:buChar char="Ø"/>
              <a:defRPr sz="1400">
                <a:latin typeface="+mn-lt"/>
                <a:cs typeface="Humnst777 BT Roman"/>
              </a:defRPr>
            </a:lvl1pPr>
            <a:lvl2pPr>
              <a:defRPr sz="1400">
                <a:latin typeface="+mn-lt"/>
                <a:cs typeface="Humnst777 BT Roman"/>
              </a:defRPr>
            </a:lvl2pPr>
            <a:lvl3pPr>
              <a:defRPr sz="1400">
                <a:latin typeface="+mn-lt"/>
                <a:cs typeface="Humnst777 BT Roman"/>
              </a:defRPr>
            </a:lvl3pPr>
            <a:lvl4pPr>
              <a:defRPr sz="1400">
                <a:latin typeface="Humnst777 BT Roman"/>
                <a:cs typeface="Humnst777 BT Roman"/>
              </a:defRPr>
            </a:lvl4pPr>
            <a:lvl5pPr>
              <a:defRPr sz="1400">
                <a:latin typeface="Humnst777 BT Roman"/>
                <a:cs typeface="Humnst777 BT Roman"/>
              </a:defRPr>
            </a:lvl5pPr>
          </a:lstStyle>
          <a:p>
            <a:pPr lvl="0"/>
            <a:r>
              <a:rPr lang="de-DE" dirty="0"/>
              <a:t>Mastertextformat bearbeiten</a:t>
            </a:r>
          </a:p>
          <a:p>
            <a:pPr lvl="1"/>
            <a:r>
              <a:rPr lang="de-DE" dirty="0"/>
              <a:t>Zweite Ebene</a:t>
            </a:r>
          </a:p>
          <a:p>
            <a:pPr lvl="2"/>
            <a:r>
              <a:rPr lang="de-DE" dirty="0"/>
              <a:t>Dritte Ebene</a:t>
            </a:r>
          </a:p>
        </p:txBody>
      </p:sp>
      <p:sp>
        <p:nvSpPr>
          <p:cNvPr id="15" name="Textplatzhalter 14"/>
          <p:cNvSpPr>
            <a:spLocks noGrp="1"/>
          </p:cNvSpPr>
          <p:nvPr>
            <p:ph type="body" sz="quarter" idx="12"/>
          </p:nvPr>
        </p:nvSpPr>
        <p:spPr>
          <a:xfrm>
            <a:off x="2667000" y="1447800"/>
            <a:ext cx="6172200" cy="685800"/>
          </a:xfrm>
          <a:prstGeom prst="rect">
            <a:avLst/>
          </a:prstGeom>
        </p:spPr>
        <p:txBody>
          <a:bodyPr/>
          <a:lstStyle>
            <a:lvl1pPr>
              <a:buNone/>
              <a:defRPr b="1">
                <a:latin typeface="+mn-lt"/>
                <a:cs typeface="Humnst777 BT Roman"/>
              </a:defRPr>
            </a:lvl1pPr>
          </a:lstStyle>
          <a:p>
            <a:pPr lvl="0"/>
            <a:r>
              <a:rPr lang="de-DE" dirty="0"/>
              <a:t>Mastertextformat bearbeiten</a:t>
            </a:r>
          </a:p>
        </p:txBody>
      </p:sp>
    </p:spTree>
    <p:extLst>
      <p:ext uri="{BB962C8B-B14F-4D97-AF65-F5344CB8AC3E}">
        <p14:creationId xmlns:p14="http://schemas.microsoft.com/office/powerpoint/2010/main" val="188038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pic>
        <p:nvPicPr>
          <p:cNvPr id="5" name="Bild 14" descr="FS Wiwi UR Logo.psd"/>
          <p:cNvPicPr>
            <a:picLocks noChangeAspect="1"/>
          </p:cNvPicPr>
          <p:nvPr userDrawn="1"/>
        </p:nvPicPr>
        <p:blipFill>
          <a:blip r:embed="rId2" cstate="print"/>
          <a:srcRect/>
          <a:stretch>
            <a:fillRect/>
          </a:stretch>
        </p:blipFill>
        <p:spPr bwMode="auto">
          <a:xfrm>
            <a:off x="3352800" y="1066800"/>
            <a:ext cx="2667000" cy="2212975"/>
          </a:xfrm>
          <a:prstGeom prst="rect">
            <a:avLst/>
          </a:prstGeom>
          <a:noFill/>
          <a:ln w="9525">
            <a:noFill/>
            <a:miter lim="800000"/>
            <a:headEnd/>
            <a:tailEnd/>
          </a:ln>
        </p:spPr>
      </p:pic>
      <p:sp>
        <p:nvSpPr>
          <p:cNvPr id="6" name="Freihandform 5"/>
          <p:cNvSpPr>
            <a:spLocks noChangeArrowheads="1"/>
          </p:cNvSpPr>
          <p:nvPr userDrawn="1"/>
        </p:nvSpPr>
        <p:spPr bwMode="auto">
          <a:xfrm rot="5400000">
            <a:off x="1143000" y="-1143000"/>
            <a:ext cx="6858000" cy="9144000"/>
          </a:xfrm>
          <a:custGeom>
            <a:avLst/>
            <a:gdLst>
              <a:gd name="T0" fmla="*/ 0 w 6858003"/>
              <a:gd name="T1" fmla="*/ 0 h 9144000"/>
              <a:gd name="T2" fmla="*/ 1218268 w 6858003"/>
              <a:gd name="T3" fmla="*/ 1 h 9144000"/>
              <a:gd name="T4" fmla="*/ 1218268 w 6858003"/>
              <a:gd name="T5" fmla="*/ 7771098 h 9144000"/>
              <a:gd name="T6" fmla="*/ 6858000 w 6858003"/>
              <a:gd name="T7" fmla="*/ 7771096 h 9144000"/>
              <a:gd name="T8" fmla="*/ 6858000 w 6858003"/>
              <a:gd name="T9" fmla="*/ 9144000 h 9144000"/>
              <a:gd name="T10" fmla="*/ 0 w 6858003"/>
              <a:gd name="T11" fmla="*/ 9144000 h 9144000"/>
              <a:gd name="T12" fmla="*/ 0 w 6858003"/>
              <a:gd name="T13" fmla="*/ 0 h 9144000"/>
              <a:gd name="T14" fmla="*/ 0 60000 65536"/>
              <a:gd name="T15" fmla="*/ 0 60000 65536"/>
              <a:gd name="T16" fmla="*/ 0 60000 65536"/>
              <a:gd name="T17" fmla="*/ 0 60000 65536"/>
              <a:gd name="T18" fmla="*/ 0 60000 65536"/>
              <a:gd name="T19" fmla="*/ 0 60000 65536"/>
              <a:gd name="T20" fmla="*/ 0 60000 65536"/>
              <a:gd name="T21" fmla="*/ 0 w 6858003"/>
              <a:gd name="T22" fmla="*/ 0 h 9144000"/>
              <a:gd name="T23" fmla="*/ 6858003 w 6858003"/>
              <a:gd name="T24" fmla="*/ 9144000 h 9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8003" h="9144000">
                <a:moveTo>
                  <a:pt x="0" y="0"/>
                </a:moveTo>
                <a:lnTo>
                  <a:pt x="1218269" y="1"/>
                </a:lnTo>
                <a:lnTo>
                  <a:pt x="1218269" y="7771098"/>
                </a:lnTo>
                <a:lnTo>
                  <a:pt x="6858003" y="7771096"/>
                </a:lnTo>
                <a:lnTo>
                  <a:pt x="6858003" y="9144000"/>
                </a:lnTo>
                <a:lnTo>
                  <a:pt x="0" y="9144000"/>
                </a:lnTo>
                <a:lnTo>
                  <a:pt x="0" y="0"/>
                </a:lnTo>
                <a:close/>
              </a:path>
            </a:pathLst>
          </a:custGeom>
          <a:gradFill rotWithShape="1">
            <a:gsLst>
              <a:gs pos="0">
                <a:srgbClr val="17375E"/>
              </a:gs>
              <a:gs pos="999">
                <a:srgbClr val="17375E"/>
              </a:gs>
              <a:gs pos="100000">
                <a:srgbClr val="10253F"/>
              </a:gs>
            </a:gsLst>
            <a:lin ang="0"/>
          </a:gradFill>
          <a:ln w="9525">
            <a:noFill/>
            <a:miter lim="800000"/>
            <a:headEnd/>
            <a:tailEnd/>
          </a:ln>
          <a:effectLst>
            <a:outerShdw dist="38100" dir="2700000" algn="tl" rotWithShape="0">
              <a:srgbClr val="808080">
                <a:alpha val="42999"/>
              </a:srgbClr>
            </a:outerShdw>
          </a:effectLst>
        </p:spPr>
        <p:txBody>
          <a:bodyPr anchor="ctr"/>
          <a:lstStyle/>
          <a:p>
            <a:pPr algn="ctr">
              <a:defRPr/>
            </a:pPr>
            <a:endParaRPr lang="de-DE" sz="1800">
              <a:solidFill>
                <a:srgbClr val="FFFFFF"/>
              </a:solidFill>
              <a:latin typeface="Calibri" pitchFamily="-65" charset="0"/>
              <a:ea typeface="ＭＳ Ｐゴシック" pitchFamily="-65" charset="-128"/>
            </a:endParaRPr>
          </a:p>
        </p:txBody>
      </p:sp>
      <p:sp>
        <p:nvSpPr>
          <p:cNvPr id="7" name="Textfeld 6"/>
          <p:cNvSpPr txBox="1"/>
          <p:nvPr userDrawn="1"/>
        </p:nvSpPr>
        <p:spPr>
          <a:xfrm>
            <a:off x="1419225" y="285750"/>
            <a:ext cx="7772400" cy="579438"/>
          </a:xfrm>
          <a:prstGeom prst="rect">
            <a:avLst/>
          </a:prstGeom>
          <a:noFill/>
        </p:spPr>
        <p:txBody>
          <a:bodyPr>
            <a:spAutoFit/>
          </a:bodyPr>
          <a:lstStyle/>
          <a:p>
            <a:pPr algn="ctr">
              <a:defRPr/>
            </a:pPr>
            <a:r>
              <a:rPr lang="de-DE" sz="3200" dirty="0">
                <a:solidFill>
                  <a:schemeClr val="bg1"/>
                </a:solidFill>
                <a:effectLst>
                  <a:outerShdw blurRad="38100" dist="38100" dir="2700000" algn="tl">
                    <a:srgbClr val="C0C0C0"/>
                  </a:outerShdw>
                </a:effectLst>
                <a:latin typeface="Calibri" pitchFamily="34" charset="0"/>
              </a:rPr>
              <a:t>Master-Einführung WS 09/10</a:t>
            </a:r>
            <a:endParaRPr lang="de-DE" sz="3200" dirty="0">
              <a:solidFill>
                <a:schemeClr val="bg1"/>
              </a:solidFill>
              <a:latin typeface="Calibri" pitchFamily="34" charset="0"/>
            </a:endParaRPr>
          </a:p>
        </p:txBody>
      </p:sp>
      <p:pic>
        <p:nvPicPr>
          <p:cNvPr id="8" name="Picture 9" descr="Logo FS WiWi mit FIPS"/>
          <p:cNvPicPr>
            <a:picLocks noChangeAspect="1" noChangeArrowheads="1"/>
          </p:cNvPicPr>
          <p:nvPr userDrawn="1"/>
        </p:nvPicPr>
        <p:blipFill>
          <a:blip r:embed="rId3" cstate="print"/>
          <a:srcRect l="1428" t="1611" r="1428" b="1611"/>
          <a:stretch>
            <a:fillRect/>
          </a:stretch>
        </p:blipFill>
        <p:spPr bwMode="auto">
          <a:xfrm>
            <a:off x="242888" y="136525"/>
            <a:ext cx="1158875" cy="1022350"/>
          </a:xfrm>
          <a:prstGeom prst="rect">
            <a:avLst/>
          </a:prstGeom>
          <a:noFill/>
          <a:ln w="9525">
            <a:noFill/>
            <a:miter lim="800000"/>
            <a:headEnd/>
            <a:tailEnd/>
          </a:ln>
        </p:spPr>
      </p:pic>
      <p:grpSp>
        <p:nvGrpSpPr>
          <p:cNvPr id="2" name="Eine Ecke des Rechtecks abrunden 3"/>
          <p:cNvGrpSpPr>
            <a:grpSpLocks/>
          </p:cNvGrpSpPr>
          <p:nvPr userDrawn="1"/>
        </p:nvGrpSpPr>
        <p:grpSpPr bwMode="auto">
          <a:xfrm>
            <a:off x="225425" y="1203325"/>
            <a:ext cx="2066925" cy="5661025"/>
            <a:chOff x="142" y="764"/>
            <a:chExt cx="1302" cy="3560"/>
          </a:xfrm>
        </p:grpSpPr>
        <p:pic>
          <p:nvPicPr>
            <p:cNvPr id="11" name="Eine Ecke des Rechtecks abrunden 3"/>
            <p:cNvPicPr>
              <a:picLocks noChangeArrowheads="1"/>
            </p:cNvPicPr>
            <p:nvPr/>
          </p:nvPicPr>
          <p:blipFill>
            <a:blip r:embed="rId4" cstate="print"/>
            <a:srcRect/>
            <a:stretch>
              <a:fillRect/>
            </a:stretch>
          </p:blipFill>
          <p:spPr bwMode="auto">
            <a:xfrm>
              <a:off x="142" y="764"/>
              <a:ext cx="1302" cy="3560"/>
            </a:xfrm>
            <a:prstGeom prst="rect">
              <a:avLst/>
            </a:prstGeom>
            <a:noFill/>
            <a:ln w="9525">
              <a:noFill/>
              <a:miter lim="800000"/>
              <a:headEnd/>
              <a:tailEnd/>
            </a:ln>
          </p:spPr>
        </p:pic>
        <p:sp>
          <p:nvSpPr>
            <p:cNvPr id="12" name="Text Box 12"/>
            <p:cNvSpPr txBox="1">
              <a:spLocks noChangeArrowheads="1"/>
            </p:cNvSpPr>
            <p:nvPr/>
          </p:nvSpPr>
          <p:spPr bwMode="auto">
            <a:xfrm>
              <a:off x="187" y="768"/>
              <a:ext cx="1253" cy="3552"/>
            </a:xfrm>
            <a:prstGeom prst="rect">
              <a:avLst/>
            </a:prstGeom>
            <a:noFill/>
            <a:ln w="9525">
              <a:noFill/>
              <a:miter lim="800000"/>
              <a:headEnd/>
              <a:tailEnd/>
            </a:ln>
          </p:spPr>
          <p:txBody>
            <a:bodyPr anchor="ctr"/>
            <a:lstStyle/>
            <a:p>
              <a:pPr algn="ctr">
                <a:defRPr/>
              </a:pPr>
              <a:endParaRPr lang="de-DE" sz="1800">
                <a:solidFill>
                  <a:srgbClr val="FFFFFF"/>
                </a:solidFill>
                <a:latin typeface="Calibri" pitchFamily="34" charset="0"/>
              </a:endParaRPr>
            </a:p>
          </p:txBody>
        </p:sp>
      </p:grpSp>
      <p:sp>
        <p:nvSpPr>
          <p:cNvPr id="10" name="Inhaltsplatzhalter 21"/>
          <p:cNvSpPr>
            <a:spLocks noGrp="1"/>
          </p:cNvSpPr>
          <p:nvPr>
            <p:ph sz="quarter" idx="10"/>
          </p:nvPr>
        </p:nvSpPr>
        <p:spPr>
          <a:xfrm>
            <a:off x="2667000" y="2133600"/>
            <a:ext cx="6172200" cy="4419596"/>
          </a:xfrm>
          <a:prstGeom prst="rect">
            <a:avLst/>
          </a:prstGeom>
        </p:spPr>
        <p:txBody>
          <a:bodyPr/>
          <a:lstStyle>
            <a:lvl1pPr marL="274638" indent="-250825">
              <a:buClr>
                <a:schemeClr val="tx2"/>
              </a:buClr>
              <a:buSzPct val="120000"/>
              <a:buFont typeface="Wingdings" charset="2"/>
              <a:buChar char="§"/>
              <a:defRPr sz="2200" baseline="0">
                <a:latin typeface="+mn-lt"/>
                <a:cs typeface="Humnst777 BT Roman"/>
              </a:defRPr>
            </a:lvl1pPr>
            <a:lvl2pPr marL="561600">
              <a:defRPr sz="2000" baseline="0">
                <a:latin typeface="+mn-lt"/>
                <a:cs typeface="Humnst777 BT Roman"/>
              </a:defRPr>
            </a:lvl2pPr>
            <a:lvl3pPr>
              <a:defRPr>
                <a:latin typeface="Humnst777 BT Roman"/>
                <a:cs typeface="Humnst777 BT Roman"/>
              </a:defRPr>
            </a:lvl3pPr>
            <a:lvl4pPr>
              <a:defRPr>
                <a:latin typeface="Humnst777 BT Roman"/>
                <a:cs typeface="Humnst777 BT Roman"/>
              </a:defRPr>
            </a:lvl4pPr>
            <a:lvl5pPr>
              <a:defRPr>
                <a:latin typeface="Humnst777 BT Roman"/>
                <a:cs typeface="Humnst777 BT Roman"/>
              </a:defRPr>
            </a:lvl5pPr>
          </a:lstStyle>
          <a:p>
            <a:pPr lvl="0"/>
            <a:r>
              <a:rPr lang="de-DE"/>
              <a:t>Textmasterformate durch Klicken bearbeiten</a:t>
            </a:r>
          </a:p>
          <a:p>
            <a:pPr lvl="1"/>
            <a:r>
              <a:rPr lang="de-DE"/>
              <a:t>Zweite Ebene</a:t>
            </a:r>
          </a:p>
        </p:txBody>
      </p:sp>
      <p:sp>
        <p:nvSpPr>
          <p:cNvPr id="14" name="Textplatzhalter 13"/>
          <p:cNvSpPr>
            <a:spLocks noGrp="1"/>
          </p:cNvSpPr>
          <p:nvPr>
            <p:ph type="body" sz="quarter" idx="11"/>
          </p:nvPr>
        </p:nvSpPr>
        <p:spPr>
          <a:xfrm>
            <a:off x="457200" y="1524000"/>
            <a:ext cx="1600200" cy="2971800"/>
          </a:xfrm>
          <a:prstGeom prst="rect">
            <a:avLst/>
          </a:prstGeom>
        </p:spPr>
        <p:txBody>
          <a:bodyPr>
            <a:noAutofit/>
          </a:bodyPr>
          <a:lstStyle>
            <a:lvl1pPr marL="250825" indent="-250825">
              <a:buFont typeface="Wingdings" charset="2"/>
              <a:buChar char="Ø"/>
              <a:defRPr sz="1400">
                <a:latin typeface="+mn-lt"/>
                <a:cs typeface="Humnst777 BT Roman"/>
              </a:defRPr>
            </a:lvl1pPr>
            <a:lvl2pPr>
              <a:defRPr sz="1400">
                <a:latin typeface="+mn-lt"/>
                <a:cs typeface="Humnst777 BT Roman"/>
              </a:defRPr>
            </a:lvl2pPr>
            <a:lvl3pPr>
              <a:defRPr sz="1400">
                <a:latin typeface="+mn-lt"/>
                <a:cs typeface="Humnst777 BT Roman"/>
              </a:defRPr>
            </a:lvl3pPr>
            <a:lvl4pPr>
              <a:defRPr sz="1400">
                <a:latin typeface="Humnst777 BT Roman"/>
                <a:cs typeface="Humnst777 BT Roman"/>
              </a:defRPr>
            </a:lvl4pPr>
            <a:lvl5pPr>
              <a:defRPr sz="1400">
                <a:latin typeface="Humnst777 BT Roman"/>
                <a:cs typeface="Humnst777 BT Roman"/>
              </a:defRPr>
            </a:lvl5pPr>
          </a:lstStyle>
          <a:p>
            <a:pPr lvl="0"/>
            <a:r>
              <a:rPr lang="de-DE" dirty="0"/>
              <a:t>Mastertextformat bearbeiten</a:t>
            </a:r>
          </a:p>
          <a:p>
            <a:pPr lvl="1"/>
            <a:r>
              <a:rPr lang="de-DE" dirty="0"/>
              <a:t>Zweite Ebene</a:t>
            </a:r>
          </a:p>
          <a:p>
            <a:pPr lvl="2"/>
            <a:r>
              <a:rPr lang="de-DE" dirty="0"/>
              <a:t>Dritte Ebene</a:t>
            </a:r>
          </a:p>
        </p:txBody>
      </p:sp>
      <p:sp>
        <p:nvSpPr>
          <p:cNvPr id="15" name="Textplatzhalter 14"/>
          <p:cNvSpPr>
            <a:spLocks noGrp="1"/>
          </p:cNvSpPr>
          <p:nvPr>
            <p:ph type="body" sz="quarter" idx="12"/>
          </p:nvPr>
        </p:nvSpPr>
        <p:spPr>
          <a:xfrm>
            <a:off x="2667000" y="1447800"/>
            <a:ext cx="6172200" cy="685800"/>
          </a:xfrm>
          <a:prstGeom prst="rect">
            <a:avLst/>
          </a:prstGeom>
        </p:spPr>
        <p:txBody>
          <a:bodyPr/>
          <a:lstStyle>
            <a:lvl1pPr>
              <a:buNone/>
              <a:defRPr b="1">
                <a:latin typeface="+mn-lt"/>
                <a:cs typeface="Humnst777 BT Roman"/>
              </a:defRPr>
            </a:lvl1pPr>
          </a:lstStyle>
          <a:p>
            <a:pPr lvl="0"/>
            <a:r>
              <a:rPr lang="de-DE" dirty="0"/>
              <a:t>Mastertextformat bearbeiten</a:t>
            </a:r>
          </a:p>
        </p:txBody>
      </p:sp>
    </p:spTree>
    <p:extLst>
      <p:ext uri="{BB962C8B-B14F-4D97-AF65-F5344CB8AC3E}">
        <p14:creationId xmlns:p14="http://schemas.microsoft.com/office/powerpoint/2010/main" val="14967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 1"/>
          <p:cNvSpPr>
            <a:spLocks noGrp="1"/>
          </p:cNvSpPr>
          <p:nvPr>
            <p:ph type="title"/>
          </p:nvPr>
        </p:nvSpPr>
        <p:spPr>
          <a:xfrm>
            <a:off x="1344613" y="1652588"/>
            <a:ext cx="7188200" cy="696912"/>
          </a:xfrm>
          <a:prstGeom prst="rect">
            <a:avLst/>
          </a:prstGeom>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2" name="Inhaltsplatzhalter 2"/>
          <p:cNvSpPr>
            <a:spLocks noGrp="1"/>
          </p:cNvSpPr>
          <p:nvPr>
            <p:ph idx="1"/>
          </p:nvPr>
        </p:nvSpPr>
        <p:spPr>
          <a:xfrm>
            <a:off x="1344613" y="2562225"/>
            <a:ext cx="7188200" cy="3962400"/>
          </a:xfrm>
          <a:prstGeom prst="rect">
            <a:avLst/>
          </a:prstGeom>
        </p:spPr>
        <p:txBody>
          <a:bodyPr>
            <a:normAutofit/>
          </a:bodyPr>
          <a:lstStyle>
            <a:lvl1pPr marL="266700" indent="-266700">
              <a:lnSpc>
                <a:spcPct val="150000"/>
              </a:lnSpc>
              <a:spcAft>
                <a:spcPts val="600"/>
              </a:spcAft>
              <a:buFont typeface="Wingdings" pitchFamily="2" charset="2"/>
              <a:buChar char="§"/>
              <a:defRPr sz="2000" b="0">
                <a:latin typeface="Frutiger Next LT W1G" pitchFamily="34" charset="0"/>
              </a:defRPr>
            </a:lvl1pPr>
            <a:lvl2pPr marL="542925" indent="-276225">
              <a:lnSpc>
                <a:spcPct val="150000"/>
              </a:lnSpc>
              <a:spcAft>
                <a:spcPts val="600"/>
              </a:spcAft>
              <a:buSzPct val="80000"/>
              <a:buFont typeface="Symbol" pitchFamily="18" charset="2"/>
              <a:buChar char="-"/>
              <a:defRPr sz="2000">
                <a:latin typeface="Frutiger Next LT W1G" pitchFamily="34" charset="0"/>
              </a:defRPr>
            </a:lvl2pPr>
            <a:lvl3pPr marL="895350" indent="-180975">
              <a:lnSpc>
                <a:spcPct val="150000"/>
              </a:lnSpc>
              <a:spcAft>
                <a:spcPts val="600"/>
              </a:spcAft>
              <a:defRPr sz="1800">
                <a:latin typeface="Frutiger Next LT W1G" pitchFamily="34" charset="0"/>
              </a:defRPr>
            </a:lvl3pPr>
            <a:lvl4pPr marL="1257300" indent="-180975">
              <a:lnSpc>
                <a:spcPct val="150000"/>
              </a:lnSpc>
              <a:spcAft>
                <a:spcPts val="600"/>
              </a:spcAft>
              <a:tabLst/>
              <a:defRPr sz="1600">
                <a:latin typeface="Frutiger Next LT W1G" pitchFamily="34" charset="0"/>
              </a:defRPr>
            </a:lvl4pPr>
            <a:lvl5pPr marL="1438275" indent="-180975">
              <a:lnSpc>
                <a:spcPct val="150000"/>
              </a:lnSpc>
              <a:spcAft>
                <a:spcPts val="600"/>
              </a:spcAft>
              <a:defRPr sz="1600">
                <a:latin typeface="Frutiger Next LT W1G" pitchFamily="34" charset="0"/>
              </a:defRPr>
            </a:lvl5p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15.10.2019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500173"/>
            <a:ext cx="8229600" cy="506449"/>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21891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21891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5992"/>
            <a:ext cx="3008313" cy="1285884"/>
          </a:xfrm>
          <a:prstGeom prst="rect">
            <a:avLst/>
          </a:prstGeo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428736"/>
            <a:ext cx="5111750" cy="469742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3500438"/>
            <a:ext cx="3008313" cy="26432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15.10.2019</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15.10.2019</a:t>
            </a:fld>
            <a:endParaRPr lang="de-DE"/>
          </a:p>
        </p:txBody>
      </p:sp>
      <p:pic>
        <p:nvPicPr>
          <p:cNvPr id="7" name="Picture 18" descr="Bild3_"/>
          <p:cNvPicPr>
            <a:picLocks noChangeAspect="1" noChangeArrowheads="1"/>
          </p:cNvPicPr>
          <p:nvPr userDrawn="1"/>
        </p:nvPicPr>
        <p:blipFill>
          <a:blip r:embed="rId2" cstate="print"/>
          <a:srcRect/>
          <a:stretch>
            <a:fillRect/>
          </a:stretch>
        </p:blipFill>
        <p:spPr bwMode="auto">
          <a:xfrm>
            <a:off x="107950" y="115888"/>
            <a:ext cx="2444750" cy="1158875"/>
          </a:xfrm>
          <a:prstGeom prst="rect">
            <a:avLst/>
          </a:prstGeom>
          <a:noFill/>
        </p:spPr>
      </p:pic>
      <p:grpSp>
        <p:nvGrpSpPr>
          <p:cNvPr id="8" name="Group 9"/>
          <p:cNvGrpSpPr>
            <a:grpSpLocks noChangeAspect="1"/>
          </p:cNvGrpSpPr>
          <p:nvPr userDrawn="1"/>
        </p:nvGrpSpPr>
        <p:grpSpPr bwMode="auto">
          <a:xfrm>
            <a:off x="1331913" y="0"/>
            <a:ext cx="7812087" cy="461963"/>
            <a:chOff x="850" y="0"/>
            <a:chExt cx="4058" cy="254"/>
          </a:xfrm>
        </p:grpSpPr>
        <p:sp>
          <p:nvSpPr>
            <p:cNvPr id="9" name="Rectangle 10"/>
            <p:cNvSpPr>
              <a:spLocks noChangeAspect="1" noChangeArrowheads="1"/>
            </p:cNvSpPr>
            <p:nvPr userDrawn="1"/>
          </p:nvSpPr>
          <p:spPr bwMode="auto">
            <a:xfrm>
              <a:off x="850" y="0"/>
              <a:ext cx="2029" cy="254"/>
            </a:xfrm>
            <a:prstGeom prst="rect">
              <a:avLst/>
            </a:prstGeom>
            <a:solidFill>
              <a:schemeClr val="bg1">
                <a:lumMod val="50000"/>
              </a:schemeClr>
            </a:solidFill>
            <a:ln w="9525">
              <a:noFill/>
              <a:miter lim="800000"/>
              <a:headEnd/>
              <a:tailEnd/>
            </a:ln>
            <a:effectLst/>
          </p:spPr>
          <p:txBody>
            <a:bodyPr wrap="none" anchor="ctr"/>
            <a:lstStyle/>
            <a:p>
              <a:endParaRPr lang="de-DE"/>
            </a:p>
          </p:txBody>
        </p:sp>
        <p:sp>
          <p:nvSpPr>
            <p:cNvPr id="10" name="Rectangle 11"/>
            <p:cNvSpPr>
              <a:spLocks noChangeAspect="1" noChangeArrowheads="1"/>
            </p:cNvSpPr>
            <p:nvPr userDrawn="1"/>
          </p:nvSpPr>
          <p:spPr bwMode="auto">
            <a:xfrm>
              <a:off x="2879" y="0"/>
              <a:ext cx="2029" cy="254"/>
            </a:xfrm>
            <a:prstGeom prst="rect">
              <a:avLst/>
            </a:prstGeom>
            <a:solidFill>
              <a:srgbClr val="1D3F4B"/>
            </a:solidFill>
            <a:ln w="9525">
              <a:noFill/>
              <a:miter lim="800000"/>
              <a:headEnd/>
              <a:tailEnd/>
            </a:ln>
            <a:effectLst/>
          </p:spPr>
          <p:txBody>
            <a:bodyPr wrap="none" anchor="ctr"/>
            <a:lstStyle/>
            <a:p>
              <a:endParaRPr lang="de-DE"/>
            </a:p>
          </p:txBody>
        </p:sp>
      </p:grpSp>
      <p:sp>
        <p:nvSpPr>
          <p:cNvPr id="12" name="Rectangle 16"/>
          <p:cNvSpPr txBox="1">
            <a:spLocks noChangeArrowheads="1"/>
          </p:cNvSpPr>
          <p:nvPr userDrawn="1"/>
        </p:nvSpPr>
        <p:spPr bwMode="auto">
          <a:xfrm>
            <a:off x="5273702" y="692150"/>
            <a:ext cx="3227388" cy="50482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nSpc>
                <a:spcPts val="1200"/>
              </a:lnSpc>
              <a:defRPr sz="1200" b="1">
                <a:latin typeface="+mn-lt"/>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de-DE" sz="1200" b="1" i="0" u="none" strike="noStrike" kern="1200" cap="none" spc="0" normalizeH="0" baseline="0" noProof="0" dirty="0">
                <a:ln>
                  <a:noFill/>
                </a:ln>
                <a:solidFill>
                  <a:schemeClr val="tx1">
                    <a:tint val="75000"/>
                  </a:schemeClr>
                </a:solidFill>
                <a:effectLst/>
                <a:uLnTx/>
                <a:uFillTx/>
                <a:latin typeface="+mn-lt"/>
                <a:ea typeface="+mn-ea"/>
                <a:cs typeface="+mn-cs"/>
              </a:rPr>
              <a:t>Dr. Max Mustermann</a:t>
            </a:r>
            <a:br>
              <a:rPr kumimoji="0" lang="de-DE" sz="1200" b="1" i="0" u="none" strike="noStrike" kern="1200" cap="none" spc="0" normalizeH="0" baseline="0" noProof="0" dirty="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t>Referat Kommunikation &amp; Marketing </a:t>
            </a:r>
            <a:b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br>
            <a:r>
              <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rPr>
              <a:t>Verwaltung</a:t>
            </a:r>
          </a:p>
        </p:txBody>
      </p:sp>
      <p:grpSp>
        <p:nvGrpSpPr>
          <p:cNvPr id="13" name="Group 27"/>
          <p:cNvGrpSpPr>
            <a:grpSpLocks/>
          </p:cNvGrpSpPr>
          <p:nvPr userDrawn="1"/>
        </p:nvGrpSpPr>
        <p:grpSpPr bwMode="auto">
          <a:xfrm>
            <a:off x="0" y="1"/>
            <a:ext cx="9144000" cy="6858000"/>
            <a:chOff x="0" y="0"/>
            <a:chExt cx="5760" cy="4320"/>
          </a:xfrm>
        </p:grpSpPr>
        <p:pic>
          <p:nvPicPr>
            <p:cNvPr id="14" name="Picture 25"/>
            <p:cNvPicPr>
              <a:picLocks noChangeAspect="1" noChangeArrowheads="1"/>
            </p:cNvPicPr>
            <p:nvPr userDrawn="1"/>
          </p:nvPicPr>
          <p:blipFill>
            <a:blip r:embed="rId3" cstate="print"/>
            <a:srcRect/>
            <a:stretch>
              <a:fillRect/>
            </a:stretch>
          </p:blipFill>
          <p:spPr bwMode="auto">
            <a:xfrm>
              <a:off x="0" y="3007"/>
              <a:ext cx="3065" cy="1313"/>
            </a:xfrm>
            <a:prstGeom prst="rect">
              <a:avLst/>
            </a:prstGeom>
            <a:noFill/>
          </p:spPr>
        </p:pic>
        <p:sp>
          <p:nvSpPr>
            <p:cNvPr id="15" name="Rectangle 15"/>
            <p:cNvSpPr>
              <a:spLocks noChangeArrowheads="1"/>
            </p:cNvSpPr>
            <p:nvPr userDrawn="1"/>
          </p:nvSpPr>
          <p:spPr bwMode="auto">
            <a:xfrm>
              <a:off x="2" y="0"/>
              <a:ext cx="5758" cy="2880"/>
            </a:xfrm>
            <a:prstGeom prst="rect">
              <a:avLst/>
            </a:prstGeom>
            <a:solidFill>
              <a:schemeClr val="bg1">
                <a:lumMod val="75000"/>
              </a:schemeClr>
            </a:solidFill>
            <a:ln w="9525">
              <a:noFill/>
              <a:miter lim="800000"/>
              <a:headEnd/>
              <a:tailEnd/>
            </a:ln>
            <a:effectLst/>
          </p:spPr>
          <p:txBody>
            <a:bodyPr wrap="none" lIns="0" tIns="0" rIns="0" bIns="0" anchor="ctr"/>
            <a:lstStyle/>
            <a:p>
              <a:pPr algn="ctr"/>
              <a:endParaRPr lang="de-DE"/>
            </a:p>
          </p:txBody>
        </p:sp>
      </p:grpSp>
      <p:sp>
        <p:nvSpPr>
          <p:cNvPr id="16" name="Rechteck 15"/>
          <p:cNvSpPr/>
          <p:nvPr userDrawn="1"/>
        </p:nvSpPr>
        <p:spPr>
          <a:xfrm>
            <a:off x="3143240" y="4572008"/>
            <a:ext cx="6000760" cy="928694"/>
          </a:xfrm>
          <a:prstGeom prst="rect">
            <a:avLst/>
          </a:prstGeom>
          <a:solidFill>
            <a:srgbClr val="AEA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platzhalter 22"/>
          <p:cNvSpPr>
            <a:spLocks noGrp="1"/>
          </p:cNvSpPr>
          <p:nvPr>
            <p:ph type="body" sz="quarter" idx="11" hasCustomPrompt="1"/>
          </p:nvPr>
        </p:nvSpPr>
        <p:spPr>
          <a:xfrm>
            <a:off x="3071842" y="2357430"/>
            <a:ext cx="5786438" cy="500066"/>
          </a:xfrm>
        </p:spPr>
        <p:txBody>
          <a:bodyPr>
            <a:noAutofit/>
          </a:bodyPr>
          <a:lstStyle>
            <a:lvl1pPr>
              <a:defRPr sz="2800" baseline="0"/>
            </a:lvl1pPr>
          </a:lstStyle>
          <a:p>
            <a:pPr lvl="0"/>
            <a:r>
              <a:rPr lang="de-DE" dirty="0"/>
              <a:t>Titel des Vortrages</a:t>
            </a:r>
          </a:p>
        </p:txBody>
      </p:sp>
      <p:sp>
        <p:nvSpPr>
          <p:cNvPr id="24" name="Textplatzhalter 22"/>
          <p:cNvSpPr>
            <a:spLocks noGrp="1"/>
          </p:cNvSpPr>
          <p:nvPr>
            <p:ph type="body" sz="quarter" idx="12" hasCustomPrompt="1"/>
          </p:nvPr>
        </p:nvSpPr>
        <p:spPr>
          <a:xfrm>
            <a:off x="3071802" y="2857496"/>
            <a:ext cx="6072198" cy="500066"/>
          </a:xfrm>
        </p:spPr>
        <p:txBody>
          <a:bodyPr>
            <a:noAutofit/>
          </a:bodyPr>
          <a:lstStyle>
            <a:lvl1pPr>
              <a:defRPr sz="2800" baseline="0">
                <a:solidFill>
                  <a:schemeClr val="bg1"/>
                </a:solidFill>
              </a:defRPr>
            </a:lvl1pPr>
          </a:lstStyle>
          <a:p>
            <a:pPr lvl="0"/>
            <a:r>
              <a:rPr lang="de-DE" dirty="0"/>
              <a:t>Untertitel</a:t>
            </a:r>
          </a:p>
        </p:txBody>
      </p:sp>
      <p:sp>
        <p:nvSpPr>
          <p:cNvPr id="30" name="Textfeld 29"/>
          <p:cNvSpPr txBox="1"/>
          <p:nvPr userDrawn="1"/>
        </p:nvSpPr>
        <p:spPr>
          <a:xfrm>
            <a:off x="3071802" y="3565098"/>
            <a:ext cx="6072198" cy="707886"/>
          </a:xfrm>
          <a:prstGeom prst="rect">
            <a:avLst/>
          </a:prstGeom>
          <a:noFill/>
        </p:spPr>
        <p:txBody>
          <a:bodyPr wrap="square" rtlCol="0">
            <a:spAutoFit/>
          </a:bodyPr>
          <a:lstStyle/>
          <a:p>
            <a:r>
              <a:rPr lang="de-DE" sz="2000" dirty="0">
                <a:latin typeface="Frutiger Next LT W1G" pitchFamily="34" charset="0"/>
              </a:rPr>
              <a:t>Fachschaft Wirtschaft</a:t>
            </a:r>
            <a:br>
              <a:rPr lang="de-DE" sz="2000" dirty="0">
                <a:latin typeface="Frutiger Next LT W1G" pitchFamily="34" charset="0"/>
              </a:rPr>
            </a:br>
            <a:r>
              <a:rPr lang="de-DE" sz="2000" dirty="0">
                <a:latin typeface="Frutiger Next LT W1G" pitchFamily="34" charset="0"/>
              </a:rPr>
              <a:t>Fakultät Wirtschaftswissenschaften</a:t>
            </a:r>
          </a:p>
        </p:txBody>
      </p:sp>
    </p:spTree>
    <p:extLst>
      <p:ext uri="{BB962C8B-B14F-4D97-AF65-F5344CB8AC3E}">
        <p14:creationId xmlns:p14="http://schemas.microsoft.com/office/powerpoint/2010/main" val="224505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 1"/>
          <p:cNvSpPr>
            <a:spLocks noGrp="1"/>
          </p:cNvSpPr>
          <p:nvPr>
            <p:ph type="title"/>
          </p:nvPr>
        </p:nvSpPr>
        <p:spPr>
          <a:xfrm>
            <a:off x="1344613" y="1652588"/>
            <a:ext cx="7188200" cy="696912"/>
          </a:xfrm>
          <a:prstGeom prst="rect">
            <a:avLst/>
          </a:prstGeom>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2" name="Inhaltsplatzhalter 2"/>
          <p:cNvSpPr>
            <a:spLocks noGrp="1"/>
          </p:cNvSpPr>
          <p:nvPr>
            <p:ph idx="1"/>
          </p:nvPr>
        </p:nvSpPr>
        <p:spPr>
          <a:xfrm>
            <a:off x="1344613" y="2562225"/>
            <a:ext cx="7188200" cy="3962400"/>
          </a:xfrm>
          <a:prstGeom prst="rect">
            <a:avLst/>
          </a:prstGeom>
        </p:spPr>
        <p:txBody>
          <a:bodyPr>
            <a:normAutofit/>
          </a:bodyPr>
          <a:lstStyle>
            <a:lvl1pPr>
              <a:buFont typeface="Arial" pitchFamily="34" charset="0"/>
              <a:buNone/>
              <a:defRPr sz="2000" b="0">
                <a:latin typeface="Frutiger Next LT W1G" pitchFamily="34" charset="0"/>
              </a:defRPr>
            </a:lvl1pPr>
            <a:lvl2pPr>
              <a:buFont typeface="Arial" pitchFamily="34" charset="0"/>
              <a:buChar char="•"/>
              <a:defRPr sz="2000">
                <a:latin typeface="Frutiger Next LT W1G" pitchFamily="34" charset="0"/>
              </a:defRPr>
            </a:lvl2pPr>
            <a:lvl3pPr>
              <a:defRPr sz="1800">
                <a:latin typeface="Frutiger Next LT W1G" pitchFamily="34" charset="0"/>
              </a:defRPr>
            </a:lvl3pPr>
            <a:lvl4pPr>
              <a:defRPr sz="1600">
                <a:latin typeface="Frutiger Next LT W1G" pitchFamily="34" charset="0"/>
              </a:defRPr>
            </a:lvl4pPr>
            <a:lvl5pPr>
              <a:defRPr sz="1600">
                <a:latin typeface="Frutiger Next LT W1G" pitchFamily="34" charset="0"/>
              </a:defRPr>
            </a:lvl5p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de-DE" dirty="0"/>
          </a:p>
        </p:txBody>
      </p:sp>
    </p:spTree>
    <p:extLst>
      <p:ext uri="{BB962C8B-B14F-4D97-AF65-F5344CB8AC3E}">
        <p14:creationId xmlns:p14="http://schemas.microsoft.com/office/powerpoint/2010/main" val="398989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BA50D42-C9CD-4801-B293-61D1F53EC57E}" type="datetimeFigureOut">
              <a:rPr lang="de-DE" smtClean="0"/>
              <a:pPr/>
              <a:t>15.10.2019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extLst>
      <p:ext uri="{BB962C8B-B14F-4D97-AF65-F5344CB8AC3E}">
        <p14:creationId xmlns:p14="http://schemas.microsoft.com/office/powerpoint/2010/main" val="350385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8" descr="Bild3_"/>
          <p:cNvPicPr>
            <a:picLocks noChangeAspect="1" noChangeArrowheads="1"/>
          </p:cNvPicPr>
          <p:nvPr/>
        </p:nvPicPr>
        <p:blipFill>
          <a:blip r:embed="rId8" cstate="print"/>
          <a:srcRect/>
          <a:stretch>
            <a:fillRect/>
          </a:stretch>
        </p:blipFill>
        <p:spPr bwMode="auto">
          <a:xfrm>
            <a:off x="107950" y="115888"/>
            <a:ext cx="2444750" cy="1158875"/>
          </a:xfrm>
          <a:prstGeom prst="rect">
            <a:avLst/>
          </a:prstGeom>
          <a:noFill/>
        </p:spPr>
      </p:pic>
      <p:grpSp>
        <p:nvGrpSpPr>
          <p:cNvPr id="8" name="Group 9"/>
          <p:cNvGrpSpPr>
            <a:grpSpLocks noChangeAspect="1"/>
          </p:cNvGrpSpPr>
          <p:nvPr/>
        </p:nvGrpSpPr>
        <p:grpSpPr bwMode="auto">
          <a:xfrm>
            <a:off x="1331913" y="0"/>
            <a:ext cx="7812087" cy="461963"/>
            <a:chOff x="850" y="0"/>
            <a:chExt cx="4058" cy="254"/>
          </a:xfrm>
          <a:solidFill>
            <a:srgbClr val="009B77"/>
          </a:solidFill>
        </p:grpSpPr>
        <p:sp>
          <p:nvSpPr>
            <p:cNvPr id="9" name="Rectangle 10"/>
            <p:cNvSpPr>
              <a:spLocks noChangeAspect="1" noChangeArrowheads="1"/>
            </p:cNvSpPr>
            <p:nvPr userDrawn="1"/>
          </p:nvSpPr>
          <p:spPr bwMode="auto">
            <a:xfrm>
              <a:off x="850" y="0"/>
              <a:ext cx="2029" cy="254"/>
            </a:xfrm>
            <a:prstGeom prst="rect">
              <a:avLst/>
            </a:prstGeom>
            <a:solidFill>
              <a:schemeClr val="bg1">
                <a:lumMod val="50000"/>
              </a:schemeClr>
            </a:solidFill>
            <a:ln w="9525">
              <a:noFill/>
              <a:miter lim="800000"/>
              <a:headEnd/>
              <a:tailEnd/>
            </a:ln>
            <a:effectLst/>
          </p:spPr>
          <p:txBody>
            <a:bodyPr wrap="none" anchor="ctr"/>
            <a:lstStyle/>
            <a:p>
              <a:endParaRPr lang="de-DE"/>
            </a:p>
          </p:txBody>
        </p:sp>
        <p:sp>
          <p:nvSpPr>
            <p:cNvPr id="10" name="Rectangle 11"/>
            <p:cNvSpPr>
              <a:spLocks noChangeAspect="1" noChangeArrowheads="1"/>
            </p:cNvSpPr>
            <p:nvPr userDrawn="1"/>
          </p:nvSpPr>
          <p:spPr bwMode="auto">
            <a:xfrm>
              <a:off x="2879" y="0"/>
              <a:ext cx="2029" cy="254"/>
            </a:xfrm>
            <a:prstGeom prst="rect">
              <a:avLst/>
            </a:prstGeom>
            <a:solidFill>
              <a:srgbClr val="AEA700"/>
            </a:solidFill>
            <a:ln w="9525">
              <a:noFill/>
              <a:miter lim="800000"/>
              <a:headEnd/>
              <a:tailEnd/>
            </a:ln>
            <a:effectLst/>
          </p:spPr>
          <p:txBody>
            <a:bodyPr wrap="none" anchor="ctr"/>
            <a:lstStyle/>
            <a:p>
              <a:endParaRPr lang="de-DE"/>
            </a:p>
          </p:txBody>
        </p:sp>
      </p:grpSp>
      <p:sp>
        <p:nvSpPr>
          <p:cNvPr id="11" name="Rectangle 16"/>
          <p:cNvSpPr txBox="1">
            <a:spLocks noChangeArrowheads="1"/>
          </p:cNvSpPr>
          <p:nvPr/>
        </p:nvSpPr>
        <p:spPr bwMode="auto">
          <a:xfrm>
            <a:off x="5273702" y="638159"/>
            <a:ext cx="3513140" cy="50482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nSpc>
                <a:spcPts val="1200"/>
              </a:lnSpc>
              <a:defRPr sz="1200" b="1">
                <a:latin typeface="+mn-lt"/>
              </a:defRPr>
            </a:lvl1pPr>
          </a:lstStyle>
          <a:p>
            <a:r>
              <a:rPr lang="de-DE" dirty="0">
                <a:latin typeface="Frutiger Next LT W1G" pitchFamily="34" charset="0"/>
              </a:rPr>
              <a:t>Fachschaft Wirtschaft</a:t>
            </a:r>
          </a:p>
          <a:p>
            <a:r>
              <a:rPr lang="de-DE" b="0" dirty="0">
                <a:latin typeface="Frutiger Next LT W1G" pitchFamily="34" charset="0"/>
              </a:rPr>
              <a:t>Fakultät Wirtschaftswissenschaften</a:t>
            </a:r>
          </a:p>
        </p:txBody>
      </p:sp>
      <p:sp>
        <p:nvSpPr>
          <p:cNvPr id="17" name="Textplatzhalter 16"/>
          <p:cNvSpPr>
            <a:spLocks noGrp="1"/>
          </p:cNvSpPr>
          <p:nvPr>
            <p:ph type="body" idx="1"/>
          </p:nvPr>
        </p:nvSpPr>
        <p:spPr>
          <a:xfrm>
            <a:off x="1285852" y="2428868"/>
            <a:ext cx="7500990" cy="40719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Textmasterformate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durch</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Klicken</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bearbeiten</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Zweite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Dritte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Vierte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2057400" marR="0" lvl="4"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Fünfte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de-DE"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p:txBody>
      </p:sp>
      <p:sp>
        <p:nvSpPr>
          <p:cNvPr id="18" name="Titelplatzhalter 17"/>
          <p:cNvSpPr>
            <a:spLocks noGrp="1"/>
          </p:cNvSpPr>
          <p:nvPr>
            <p:ph type="title"/>
          </p:nvPr>
        </p:nvSpPr>
        <p:spPr>
          <a:xfrm>
            <a:off x="1285852" y="1714488"/>
            <a:ext cx="7500990" cy="500066"/>
          </a:xfrm>
          <a:prstGeom prst="rect">
            <a:avLst/>
          </a:prstGeom>
        </p:spPr>
        <p:txBody>
          <a:bodyPr vert="horz" lIns="91440" tIns="45720" rIns="91440" bIns="45720" rtlCol="0" anchor="ctr">
            <a:normAutofit/>
          </a:bodyPr>
          <a:lstStyle/>
          <a:p>
            <a:r>
              <a:rPr lang="de-DE" dirty="0"/>
              <a:t>Titelmasterformat durch Klicken bearbeiten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Lst>
  <p:txStyles>
    <p:titleStyle>
      <a:lvl1pPr algn="l" defTabSz="914400" rtl="0" eaLnBrk="1" latinLnBrk="0" hangingPunct="1">
        <a:spcBef>
          <a:spcPct val="0"/>
        </a:spcBef>
        <a:buNone/>
        <a:defRPr sz="2600" b="1" kern="1200">
          <a:solidFill>
            <a:schemeClr val="tx1"/>
          </a:solidFill>
          <a:latin typeface="Frutiger Next LT W1G" pitchFamily="34" charset="0"/>
          <a:ea typeface="+mj-ea"/>
          <a:cs typeface="+mj-cs"/>
        </a:defRPr>
      </a:lvl1pPr>
    </p:titleStyle>
    <p:bodyStyle>
      <a:lvl1pPr marL="457200" marR="0" indent="-457200" algn="l" defTabSz="914400" rtl="0" eaLnBrk="1" fontAlgn="auto" latinLnBrk="0" hangingPunct="1">
        <a:lnSpc>
          <a:spcPct val="100000"/>
        </a:lnSpc>
        <a:spcBef>
          <a:spcPts val="0"/>
        </a:spcBef>
        <a:spcAft>
          <a:spcPts val="0"/>
        </a:spcAft>
        <a:buClr>
          <a:srgbClr val="AEA700"/>
        </a:buClr>
        <a:buSzTx/>
        <a:buFont typeface="Wingdings" charset="2"/>
        <a:buChar char="§"/>
        <a:tabLst/>
        <a:defRPr sz="2800" b="1" kern="1200">
          <a:solidFill>
            <a:schemeClr val="tx1"/>
          </a:solidFill>
          <a:latin typeface="Frutiger Next LT W1G" pitchFamily="34" charset="0"/>
          <a:ea typeface="+mn-ea"/>
          <a:cs typeface="+mn-cs"/>
        </a:defRPr>
      </a:lvl1pPr>
      <a:lvl2pPr marL="742950" marR="0" indent="-285750" algn="l" defTabSz="914400" rtl="0" eaLnBrk="1" fontAlgn="auto" latinLnBrk="0" hangingPunct="1">
        <a:lnSpc>
          <a:spcPct val="100000"/>
        </a:lnSpc>
        <a:spcBef>
          <a:spcPts val="0"/>
        </a:spcBef>
        <a:spcAft>
          <a:spcPts val="0"/>
        </a:spcAft>
        <a:buClrTx/>
        <a:buSzTx/>
        <a:buFont typeface="Arial"/>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0"/>
        </a:spcBef>
        <a:spcAft>
          <a:spcPts val="0"/>
        </a:spcAft>
        <a:buClrTx/>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8" descr="Bild3_"/>
          <p:cNvPicPr>
            <a:picLocks noChangeAspect="1" noChangeArrowheads="1"/>
          </p:cNvPicPr>
          <p:nvPr userDrawn="1"/>
        </p:nvPicPr>
        <p:blipFill>
          <a:blip r:embed="rId11" cstate="print"/>
          <a:srcRect/>
          <a:stretch>
            <a:fillRect/>
          </a:stretch>
        </p:blipFill>
        <p:spPr bwMode="auto">
          <a:xfrm>
            <a:off x="107950" y="115888"/>
            <a:ext cx="2444750" cy="1158875"/>
          </a:xfrm>
          <a:prstGeom prst="rect">
            <a:avLst/>
          </a:prstGeom>
          <a:noFill/>
        </p:spPr>
      </p:pic>
      <p:grpSp>
        <p:nvGrpSpPr>
          <p:cNvPr id="8" name="Group 9"/>
          <p:cNvGrpSpPr>
            <a:grpSpLocks noChangeAspect="1"/>
          </p:cNvGrpSpPr>
          <p:nvPr userDrawn="1"/>
        </p:nvGrpSpPr>
        <p:grpSpPr bwMode="auto">
          <a:xfrm>
            <a:off x="1331913" y="0"/>
            <a:ext cx="7812087" cy="461963"/>
            <a:chOff x="850" y="0"/>
            <a:chExt cx="4058" cy="254"/>
          </a:xfrm>
          <a:solidFill>
            <a:srgbClr val="009B77"/>
          </a:solidFill>
        </p:grpSpPr>
        <p:sp>
          <p:nvSpPr>
            <p:cNvPr id="9" name="Rectangle 10"/>
            <p:cNvSpPr>
              <a:spLocks noChangeAspect="1" noChangeArrowheads="1"/>
            </p:cNvSpPr>
            <p:nvPr userDrawn="1"/>
          </p:nvSpPr>
          <p:spPr bwMode="auto">
            <a:xfrm>
              <a:off x="850" y="0"/>
              <a:ext cx="2029" cy="254"/>
            </a:xfrm>
            <a:prstGeom prst="rect">
              <a:avLst/>
            </a:prstGeom>
            <a:solidFill>
              <a:schemeClr val="bg1">
                <a:lumMod val="50000"/>
              </a:schemeClr>
            </a:solidFill>
            <a:ln w="9525">
              <a:noFill/>
              <a:miter lim="800000"/>
              <a:headEnd/>
              <a:tailEnd/>
            </a:ln>
            <a:effectLst/>
          </p:spPr>
          <p:txBody>
            <a:bodyPr wrap="none" anchor="ctr"/>
            <a:lstStyle/>
            <a:p>
              <a:endParaRPr lang="de-DE"/>
            </a:p>
          </p:txBody>
        </p:sp>
        <p:sp>
          <p:nvSpPr>
            <p:cNvPr id="10" name="Rectangle 11"/>
            <p:cNvSpPr>
              <a:spLocks noChangeAspect="1" noChangeArrowheads="1"/>
            </p:cNvSpPr>
            <p:nvPr userDrawn="1"/>
          </p:nvSpPr>
          <p:spPr bwMode="auto">
            <a:xfrm>
              <a:off x="2879" y="0"/>
              <a:ext cx="2029" cy="254"/>
            </a:xfrm>
            <a:prstGeom prst="rect">
              <a:avLst/>
            </a:prstGeom>
            <a:solidFill>
              <a:srgbClr val="AEA700"/>
            </a:solidFill>
            <a:ln w="9525">
              <a:noFill/>
              <a:miter lim="800000"/>
              <a:headEnd/>
              <a:tailEnd/>
            </a:ln>
            <a:effectLst/>
          </p:spPr>
          <p:txBody>
            <a:bodyPr wrap="none" anchor="ctr"/>
            <a:lstStyle/>
            <a:p>
              <a:endParaRPr lang="de-DE"/>
            </a:p>
          </p:txBody>
        </p:sp>
      </p:grpSp>
      <p:sp>
        <p:nvSpPr>
          <p:cNvPr id="11" name="Rectangle 16"/>
          <p:cNvSpPr txBox="1">
            <a:spLocks noChangeArrowheads="1"/>
          </p:cNvSpPr>
          <p:nvPr userDrawn="1"/>
        </p:nvSpPr>
        <p:spPr bwMode="auto">
          <a:xfrm>
            <a:off x="5273702" y="638159"/>
            <a:ext cx="3513140" cy="50482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a:lnSpc>
                <a:spcPts val="1200"/>
              </a:lnSpc>
              <a:defRPr sz="1200" b="1">
                <a:latin typeface="+mn-lt"/>
              </a:defRPr>
            </a:lvl1pPr>
          </a:lstStyle>
          <a:p>
            <a:r>
              <a:rPr lang="de-DE" dirty="0">
                <a:latin typeface="Frutiger Next LT W1G" pitchFamily="34" charset="0"/>
              </a:rPr>
              <a:t>Fachschaft Wirtschaft</a:t>
            </a:r>
          </a:p>
          <a:p>
            <a:r>
              <a:rPr lang="de-DE" b="0" dirty="0">
                <a:latin typeface="Frutiger Next LT W1G" pitchFamily="34" charset="0"/>
              </a:rPr>
              <a:t>Fakultät Wirtschaftswissenschaften</a:t>
            </a:r>
          </a:p>
        </p:txBody>
      </p:sp>
      <p:sp>
        <p:nvSpPr>
          <p:cNvPr id="17" name="Textplatzhalter 16"/>
          <p:cNvSpPr>
            <a:spLocks noGrp="1"/>
          </p:cNvSpPr>
          <p:nvPr>
            <p:ph type="body" idx="1"/>
          </p:nvPr>
        </p:nvSpPr>
        <p:spPr>
          <a:xfrm>
            <a:off x="1285852" y="2428868"/>
            <a:ext cx="7500990" cy="40719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Textmasterformate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durch</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Klicken</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bearbeiten</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Zweite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Dritte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16002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Vierte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a:p>
            <a:pPr marL="2057400" marR="0" lvl="4"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Fünfte</a:t>
            </a:r>
            <a:r>
              <a:rPr kumimoji="0" lang="en-US" sz="2200" b="0" i="0" u="none" strike="noStrike" kern="1200" cap="none" spc="0" normalizeH="0" baseline="0" noProof="0" dirty="0">
                <a:ln>
                  <a:noFill/>
                </a:ln>
                <a:solidFill>
                  <a:schemeClr val="tx1"/>
                </a:solidFill>
                <a:effectLst/>
                <a:uLnTx/>
                <a:uFillTx/>
                <a:latin typeface="Frutiger Next LT W1G" pitchFamily="34" charset="0"/>
                <a:ea typeface="+mn-ea"/>
                <a:cs typeface="+mn-cs"/>
              </a:rPr>
              <a:t> </a:t>
            </a:r>
            <a:r>
              <a:rPr kumimoji="0" lang="en-US" sz="2200" b="0" i="0" u="none" strike="noStrike" kern="1200" cap="none" spc="0" normalizeH="0" baseline="0" noProof="0" dirty="0" err="1">
                <a:ln>
                  <a:noFill/>
                </a:ln>
                <a:solidFill>
                  <a:schemeClr val="tx1"/>
                </a:solidFill>
                <a:effectLst/>
                <a:uLnTx/>
                <a:uFillTx/>
                <a:latin typeface="Frutiger Next LT W1G" pitchFamily="34" charset="0"/>
                <a:ea typeface="+mn-ea"/>
                <a:cs typeface="+mn-cs"/>
              </a:rPr>
              <a:t>Ebene</a:t>
            </a:r>
            <a:endParaRPr kumimoji="0" lang="de-DE" sz="2200" b="0" i="0" u="none" strike="noStrike" kern="1200" cap="none" spc="0" normalizeH="0" baseline="0" noProof="0" dirty="0">
              <a:ln>
                <a:noFill/>
              </a:ln>
              <a:solidFill>
                <a:schemeClr val="tx1"/>
              </a:solidFill>
              <a:effectLst/>
              <a:uLnTx/>
              <a:uFillTx/>
              <a:latin typeface="Frutiger Next LT W1G" pitchFamily="34" charset="0"/>
              <a:ea typeface="+mn-ea"/>
              <a:cs typeface="+mn-cs"/>
            </a:endParaRPr>
          </a:p>
        </p:txBody>
      </p:sp>
      <p:sp>
        <p:nvSpPr>
          <p:cNvPr id="18" name="Titelplatzhalter 17"/>
          <p:cNvSpPr>
            <a:spLocks noGrp="1"/>
          </p:cNvSpPr>
          <p:nvPr>
            <p:ph type="title"/>
          </p:nvPr>
        </p:nvSpPr>
        <p:spPr>
          <a:xfrm>
            <a:off x="1285852" y="1714488"/>
            <a:ext cx="7500990" cy="500066"/>
          </a:xfrm>
          <a:prstGeom prst="rect">
            <a:avLst/>
          </a:prstGeom>
        </p:spPr>
        <p:txBody>
          <a:bodyPr vert="horz" lIns="91440" tIns="45720" rIns="91440" bIns="45720" rtlCol="0" anchor="ctr">
            <a:normAutofit/>
          </a:bodyPr>
          <a:lstStyle/>
          <a:p>
            <a:r>
              <a:rPr lang="de-DE" dirty="0"/>
              <a:t>Titelmasterformat durch Klicken bearbeiten</a:t>
            </a:r>
          </a:p>
        </p:txBody>
      </p:sp>
    </p:spTree>
    <p:extLst>
      <p:ext uri="{BB962C8B-B14F-4D97-AF65-F5344CB8AC3E}">
        <p14:creationId xmlns:p14="http://schemas.microsoft.com/office/powerpoint/2010/main" val="254752617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l" defTabSz="914400" rtl="0" eaLnBrk="1" latinLnBrk="0" hangingPunct="1">
        <a:spcBef>
          <a:spcPct val="0"/>
        </a:spcBef>
        <a:buNone/>
        <a:defRPr sz="2600" b="1" kern="1200">
          <a:solidFill>
            <a:schemeClr val="tx1"/>
          </a:solidFill>
          <a:latin typeface="Frutiger Next LT W1G" pitchFamily="34" charset="0"/>
          <a:ea typeface="+mj-ea"/>
          <a:cs typeface="+mj-cs"/>
        </a:defRPr>
      </a:lvl1pPr>
    </p:titleStyle>
    <p:bodyStyle>
      <a:lvl1pPr marL="342900" marR="0" indent="-342900" algn="l" defTabSz="914400" rtl="0" eaLnBrk="1" fontAlgn="auto" latinLnBrk="0" hangingPunct="1">
        <a:lnSpc>
          <a:spcPct val="100000"/>
        </a:lnSpc>
        <a:spcBef>
          <a:spcPts val="0"/>
        </a:spcBef>
        <a:spcAft>
          <a:spcPts val="0"/>
        </a:spcAft>
        <a:buClrTx/>
        <a:buSzTx/>
        <a:buFont typeface="Arial" pitchFamily="34" charset="0"/>
        <a:buNone/>
        <a:tabLst/>
        <a:defRPr sz="2800" b="1" kern="1200">
          <a:solidFill>
            <a:schemeClr val="tx1"/>
          </a:solidFill>
          <a:latin typeface="Frutiger Next LT W1G" pitchFamily="34" charset="0"/>
          <a:ea typeface="+mn-ea"/>
          <a:cs typeface="+mn-cs"/>
        </a:defRPr>
      </a:lvl1pPr>
      <a:lvl2pPr marL="742950" marR="0" indent="-285750" algn="l" defTabSz="914400" rtl="0" eaLnBrk="1" fontAlgn="auto" latinLnBrk="0" hangingPunct="1">
        <a:lnSpc>
          <a:spcPct val="100000"/>
        </a:lnSpc>
        <a:spcBef>
          <a:spcPts val="0"/>
        </a:spcBef>
        <a:spcAft>
          <a:spcPts val="0"/>
        </a:spcAft>
        <a:buClrTx/>
        <a:buSzTx/>
        <a:buFont typeface="Arial" pitchFamily="34" charset="0"/>
        <a:buNone/>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0"/>
        </a:spcBef>
        <a:spcAft>
          <a:spcPts val="0"/>
        </a:spcAft>
        <a:buClrTx/>
        <a:buSzTx/>
        <a:buFont typeface="Arial"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0"/>
        </a:spcBef>
        <a:spcAft>
          <a:spcPts val="0"/>
        </a:spcAft>
        <a:buClrTx/>
        <a:buSzTx/>
        <a:buFont typeface="Arial"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0"/>
        </a:spcBef>
        <a:spcAft>
          <a:spcPts val="0"/>
        </a:spcAft>
        <a:buClrTx/>
        <a:buSzTx/>
        <a:buFont typeface="Arial"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4685" y="1652588"/>
            <a:ext cx="7308056" cy="4872037"/>
          </a:xfrm>
        </p:spPr>
      </p:pic>
    </p:spTree>
    <p:extLst>
      <p:ext uri="{BB962C8B-B14F-4D97-AF65-F5344CB8AC3E}">
        <p14:creationId xmlns:p14="http://schemas.microsoft.com/office/powerpoint/2010/main" val="425510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Bachelorprüfungsordnung</a:t>
            </a:r>
          </a:p>
        </p:txBody>
      </p:sp>
      <p:sp>
        <p:nvSpPr>
          <p:cNvPr id="13314" name="Inhaltsplatzhalter 1"/>
          <p:cNvSpPr>
            <a:spLocks noGrp="1"/>
          </p:cNvSpPr>
          <p:nvPr>
            <p:ph idx="1"/>
          </p:nvPr>
        </p:nvSpPr>
        <p:spPr/>
        <p:txBody>
          <a:bodyPr/>
          <a:lstStyle/>
          <a:p>
            <a:r>
              <a:rPr lang="de-DE" dirty="0"/>
              <a:t>Die Bachelorprüfungsordnung (BPO) ist die rechtliche Grundlage für alle Bachelor-Studiengänge</a:t>
            </a:r>
          </a:p>
          <a:p>
            <a:r>
              <a:rPr lang="de-DE" dirty="0"/>
              <a:t>Sie regelt den Ablauf eures Studiums</a:t>
            </a:r>
          </a:p>
          <a:p>
            <a:endParaRPr lang="de-DE" dirty="0"/>
          </a:p>
          <a:p>
            <a:r>
              <a:rPr lang="de-DE" dirty="0">
                <a:sym typeface="Wingdings" pitchFamily="2" charset="2"/>
              </a:rPr>
              <a:t> </a:t>
            </a:r>
            <a:r>
              <a:rPr lang="de-DE" dirty="0"/>
              <a:t>Unter „Top-Links“ auf der Fachschafts-Homepage 			www.fachschaft-wirtschaft.de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Zeitlicher Rahmen</a:t>
            </a:r>
            <a:endParaRPr lang="de-DE" dirty="0"/>
          </a:p>
        </p:txBody>
      </p:sp>
      <p:sp>
        <p:nvSpPr>
          <p:cNvPr id="14338" name="Inhaltsplatzhalter 1"/>
          <p:cNvSpPr>
            <a:spLocks noGrp="1"/>
          </p:cNvSpPr>
          <p:nvPr>
            <p:ph idx="1"/>
          </p:nvPr>
        </p:nvSpPr>
        <p:spPr/>
        <p:txBody>
          <a:bodyPr/>
          <a:lstStyle/>
          <a:p>
            <a:r>
              <a:rPr lang="de-DE" dirty="0"/>
              <a:t>Regelstudienzeit: 6 (Fach-)Semester (wichtig für BAföG)</a:t>
            </a:r>
          </a:p>
          <a:p>
            <a:r>
              <a:rPr lang="de-DE" dirty="0"/>
              <a:t>Unterteilung in 2 Studienphasen von je 3 Semestern</a:t>
            </a:r>
          </a:p>
          <a:p>
            <a:pPr lvl="1"/>
            <a:r>
              <a:rPr lang="de-DE" b="1" dirty="0"/>
              <a:t>1. Phase: </a:t>
            </a:r>
            <a:r>
              <a:rPr lang="de-DE" dirty="0"/>
              <a:t>Grundlagen und Überblick über die verschiedenen Fachgebiete</a:t>
            </a:r>
          </a:p>
          <a:p>
            <a:pPr lvl="1"/>
            <a:r>
              <a:rPr lang="de-DE" b="1" dirty="0"/>
              <a:t>2. Phase: </a:t>
            </a:r>
            <a:r>
              <a:rPr lang="de-DE" dirty="0"/>
              <a:t>Spezialisierung</a:t>
            </a:r>
          </a:p>
          <a:p>
            <a:r>
              <a:rPr lang="de-DE" dirty="0"/>
              <a:t>Das Studium muss nach 8 (Fach-)Semestern abgeschlossen sein!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340768"/>
            <a:ext cx="7188200" cy="696912"/>
          </a:xfrm>
        </p:spPr>
        <p:txBody>
          <a:bodyPr/>
          <a:lstStyle/>
          <a:p>
            <a:r>
              <a:rPr lang="de-DE" dirty="0"/>
              <a:t>Studienablaufpläne</a:t>
            </a:r>
          </a:p>
        </p:txBody>
      </p:sp>
      <p:sp>
        <p:nvSpPr>
          <p:cNvPr id="3" name="Inhaltsplatzhalter 2"/>
          <p:cNvSpPr>
            <a:spLocks noGrp="1"/>
          </p:cNvSpPr>
          <p:nvPr>
            <p:ph idx="1"/>
          </p:nvPr>
        </p:nvSpPr>
        <p:spPr>
          <a:xfrm>
            <a:off x="1259632" y="1988840"/>
            <a:ext cx="7188200" cy="4103737"/>
          </a:xfrm>
        </p:spPr>
        <p:txBody>
          <a:bodyPr>
            <a:normAutofit/>
          </a:bodyPr>
          <a:lstStyle/>
          <a:p>
            <a:r>
              <a:rPr lang="de-DE" dirty="0"/>
              <a:t>Empfehlung zum Ablauf des Studiums</a:t>
            </a:r>
          </a:p>
          <a:p>
            <a:r>
              <a:rPr lang="de-DE" dirty="0"/>
              <a:t>Der vorgeschlagene Plan ist nicht verpflichtend, aber sinnvoll</a:t>
            </a:r>
          </a:p>
          <a:p>
            <a:r>
              <a:rPr lang="de-DE" dirty="0"/>
              <a:t>Die Ablaufpläne findet ihr:</a:t>
            </a:r>
          </a:p>
          <a:p>
            <a:pPr lvl="1"/>
            <a:r>
              <a:rPr lang="de-DE" dirty="0"/>
              <a:t>im Bachelor-Info-Guide  (wird im Laufe der Woche verteilt)</a:t>
            </a:r>
          </a:p>
          <a:p>
            <a:pPr lvl="1"/>
            <a:r>
              <a:rPr lang="de-DE" dirty="0"/>
              <a:t>der </a:t>
            </a:r>
            <a:r>
              <a:rPr lang="de-DE" dirty="0" err="1"/>
              <a:t>WiWi</a:t>
            </a:r>
            <a:r>
              <a:rPr lang="de-DE" dirty="0"/>
              <a:t>-Fakultäts-Homepage </a:t>
            </a:r>
          </a:p>
          <a:p>
            <a:pPr lvl="1"/>
            <a:r>
              <a:rPr lang="de-DE" dirty="0"/>
              <a:t>und auf der Fachschafts-Homepage</a:t>
            </a:r>
          </a:p>
          <a:p>
            <a:endParaRPr lang="de-DE" dirty="0"/>
          </a:p>
        </p:txBody>
      </p:sp>
      <p:sp>
        <p:nvSpPr>
          <p:cNvPr id="4" name="Pfeil nach rechts 3"/>
          <p:cNvSpPr/>
          <p:nvPr/>
        </p:nvSpPr>
        <p:spPr>
          <a:xfrm>
            <a:off x="1259632" y="6036676"/>
            <a:ext cx="428625" cy="142875"/>
          </a:xfrm>
          <a:prstGeom prst="rightArrow">
            <a:avLst/>
          </a:prstGeom>
          <a:solidFill>
            <a:srgbClr val="AEA700"/>
          </a:solidFill>
          <a:ln>
            <a:solidFill>
              <a:srgbClr val="AEA7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 name="Rechteck 4"/>
          <p:cNvSpPr/>
          <p:nvPr/>
        </p:nvSpPr>
        <p:spPr>
          <a:xfrm>
            <a:off x="1907704" y="5908058"/>
            <a:ext cx="3771353" cy="400110"/>
          </a:xfrm>
          <a:prstGeom prst="rect">
            <a:avLst/>
          </a:prstGeom>
        </p:spPr>
        <p:txBody>
          <a:bodyPr wrap="none">
            <a:spAutoFit/>
          </a:bodyPr>
          <a:lstStyle/>
          <a:p>
            <a:r>
              <a:rPr lang="de-DE" sz="2000" b="1" dirty="0">
                <a:latin typeface="Frutiger Next LT W1G" pitchFamily="34" charset="0"/>
              </a:rPr>
              <a:t>www.fachschaft-wirtschaft.de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Modulgruppen</a:t>
            </a:r>
          </a:p>
        </p:txBody>
      </p:sp>
      <p:sp>
        <p:nvSpPr>
          <p:cNvPr id="17410" name="Inhaltsplatzhalter 1"/>
          <p:cNvSpPr>
            <a:spLocks noGrp="1"/>
          </p:cNvSpPr>
          <p:nvPr>
            <p:ph idx="1"/>
          </p:nvPr>
        </p:nvSpPr>
        <p:spPr/>
        <p:txBody>
          <a:bodyPr/>
          <a:lstStyle/>
          <a:p>
            <a:r>
              <a:rPr lang="de-DE" dirty="0"/>
              <a:t>Alle Module sind Modulgruppen zugeordnet</a:t>
            </a:r>
          </a:p>
          <a:p>
            <a:r>
              <a:rPr lang="de-DE" dirty="0"/>
              <a:t>Module müssen nicht unbedingt bestanden werden, dafür aber alle Modulgruppen! (Außerdem müssen mindestens die Hälfte aller Module in einer Modulgruppe bestanden werden) </a:t>
            </a:r>
          </a:p>
          <a:p>
            <a:r>
              <a:rPr lang="de-DE" dirty="0"/>
              <a:t>Der Modulkatalog legt fest, mit welcher Gewichtung das Modul in die Modulgruppe eingerechnet wird (ECTS)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normAutofit/>
          </a:bodyPr>
          <a:lstStyle/>
          <a:p>
            <a:r>
              <a:rPr lang="de-DE" dirty="0"/>
              <a:t>Modulgruppen-Beispiel „Quantitative Grundlagen“</a:t>
            </a:r>
          </a:p>
        </p:txBody>
      </p:sp>
      <p:graphicFrame>
        <p:nvGraphicFramePr>
          <p:cNvPr id="19" name="Inhaltsplatzhalter 18"/>
          <p:cNvGraphicFramePr>
            <a:graphicFrameLocks noGrp="1"/>
          </p:cNvGraphicFramePr>
          <p:nvPr>
            <p:ph idx="1"/>
            <p:extLst>
              <p:ext uri="{D42A27DB-BD31-4B8C-83A1-F6EECF244321}">
                <p14:modId xmlns:p14="http://schemas.microsoft.com/office/powerpoint/2010/main" val="626984959"/>
              </p:ext>
            </p:extLst>
          </p:nvPr>
        </p:nvGraphicFramePr>
        <p:xfrm>
          <a:off x="1344613" y="2562225"/>
          <a:ext cx="7188201" cy="1483360"/>
        </p:xfrm>
        <a:graphic>
          <a:graphicData uri="http://schemas.openxmlformats.org/drawingml/2006/table">
            <a:tbl>
              <a:tblPr firstRow="1" bandRow="1">
                <a:tableStyleId>{073A0DAA-6AF3-43AB-8588-CEC1D06C72B9}</a:tableStyleId>
              </a:tblPr>
              <a:tblGrid>
                <a:gridCol w="2396067">
                  <a:extLst>
                    <a:ext uri="{9D8B030D-6E8A-4147-A177-3AD203B41FA5}">
                      <a16:colId xmlns:a16="http://schemas.microsoft.com/office/drawing/2014/main" val="20000"/>
                    </a:ext>
                  </a:extLst>
                </a:gridCol>
                <a:gridCol w="3423608">
                  <a:extLst>
                    <a:ext uri="{9D8B030D-6E8A-4147-A177-3AD203B41FA5}">
                      <a16:colId xmlns:a16="http://schemas.microsoft.com/office/drawing/2014/main" val="20001"/>
                    </a:ext>
                  </a:extLst>
                </a:gridCol>
                <a:gridCol w="1368526">
                  <a:extLst>
                    <a:ext uri="{9D8B030D-6E8A-4147-A177-3AD203B41FA5}">
                      <a16:colId xmlns:a16="http://schemas.microsoft.com/office/drawing/2014/main" val="20002"/>
                    </a:ext>
                  </a:extLst>
                </a:gridCol>
              </a:tblGrid>
              <a:tr h="370840">
                <a:tc>
                  <a:txBody>
                    <a:bodyPr/>
                    <a:lstStyle/>
                    <a:p>
                      <a:r>
                        <a:rPr lang="de-DE" dirty="0"/>
                        <a:t>Modul</a:t>
                      </a:r>
                    </a:p>
                  </a:txBody>
                  <a:tcPr/>
                </a:tc>
                <a:tc>
                  <a:txBody>
                    <a:bodyPr/>
                    <a:lstStyle/>
                    <a:p>
                      <a:r>
                        <a:rPr lang="de-DE" dirty="0"/>
                        <a:t>Semester</a:t>
                      </a:r>
                    </a:p>
                  </a:txBody>
                  <a:tcPr/>
                </a:tc>
                <a:tc>
                  <a:txBody>
                    <a:bodyPr/>
                    <a:lstStyle/>
                    <a:p>
                      <a:r>
                        <a:rPr lang="de-DE" dirty="0"/>
                        <a:t>ECTS</a:t>
                      </a:r>
                    </a:p>
                  </a:txBody>
                  <a:tcPr/>
                </a:tc>
                <a:extLst>
                  <a:ext uri="{0D108BD9-81ED-4DB2-BD59-A6C34878D82A}">
                    <a16:rowId xmlns:a16="http://schemas.microsoft.com/office/drawing/2014/main" val="10000"/>
                  </a:ext>
                </a:extLst>
              </a:tr>
              <a:tr h="370840">
                <a:tc>
                  <a:txBody>
                    <a:bodyPr/>
                    <a:lstStyle/>
                    <a:p>
                      <a:r>
                        <a:rPr lang="de-DE" dirty="0"/>
                        <a:t>Mathematik</a:t>
                      </a:r>
                    </a:p>
                  </a:txBody>
                  <a:tcPr/>
                </a:tc>
                <a:tc>
                  <a:txBody>
                    <a:bodyPr/>
                    <a:lstStyle/>
                    <a:p>
                      <a:r>
                        <a:rPr lang="de-DE" dirty="0"/>
                        <a:t>1</a:t>
                      </a:r>
                    </a:p>
                  </a:txBody>
                  <a:tcPr/>
                </a:tc>
                <a:tc>
                  <a:txBody>
                    <a:bodyPr/>
                    <a:lstStyle/>
                    <a:p>
                      <a:r>
                        <a:rPr lang="de-DE" dirty="0"/>
                        <a:t>6</a:t>
                      </a:r>
                    </a:p>
                  </a:txBody>
                  <a:tcPr/>
                </a:tc>
                <a:extLst>
                  <a:ext uri="{0D108BD9-81ED-4DB2-BD59-A6C34878D82A}">
                    <a16:rowId xmlns:a16="http://schemas.microsoft.com/office/drawing/2014/main" val="10001"/>
                  </a:ext>
                </a:extLst>
              </a:tr>
              <a:tr h="370840">
                <a:tc>
                  <a:txBody>
                    <a:bodyPr/>
                    <a:lstStyle/>
                    <a:p>
                      <a:r>
                        <a:rPr lang="de-DE" dirty="0"/>
                        <a:t>Statistik I</a:t>
                      </a:r>
                    </a:p>
                  </a:txBody>
                  <a:tcPr/>
                </a:tc>
                <a:tc>
                  <a:txBody>
                    <a:bodyPr/>
                    <a:lstStyle/>
                    <a:p>
                      <a:r>
                        <a:rPr lang="de-DE" dirty="0"/>
                        <a:t>1</a:t>
                      </a:r>
                    </a:p>
                  </a:txBody>
                  <a:tcPr/>
                </a:tc>
                <a:tc>
                  <a:txBody>
                    <a:bodyPr/>
                    <a:lstStyle/>
                    <a:p>
                      <a:r>
                        <a:rPr lang="de-DE" dirty="0"/>
                        <a:t>6</a:t>
                      </a:r>
                    </a:p>
                  </a:txBody>
                  <a:tcPr/>
                </a:tc>
                <a:extLst>
                  <a:ext uri="{0D108BD9-81ED-4DB2-BD59-A6C34878D82A}">
                    <a16:rowId xmlns:a16="http://schemas.microsoft.com/office/drawing/2014/main" val="10002"/>
                  </a:ext>
                </a:extLst>
              </a:tr>
              <a:tr h="370840">
                <a:tc>
                  <a:txBody>
                    <a:bodyPr/>
                    <a:lstStyle/>
                    <a:p>
                      <a:r>
                        <a:rPr lang="de-DE" dirty="0"/>
                        <a:t>Statistik II</a:t>
                      </a:r>
                    </a:p>
                  </a:txBody>
                  <a:tcPr/>
                </a:tc>
                <a:tc>
                  <a:txBody>
                    <a:bodyPr/>
                    <a:lstStyle/>
                    <a:p>
                      <a:r>
                        <a:rPr lang="de-DE" dirty="0"/>
                        <a:t>2</a:t>
                      </a:r>
                    </a:p>
                  </a:txBody>
                  <a:tcPr/>
                </a:tc>
                <a:tc>
                  <a:txBody>
                    <a:bodyPr/>
                    <a:lstStyle/>
                    <a:p>
                      <a:r>
                        <a:rPr lang="de-DE" dirty="0"/>
                        <a:t>6</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Module</a:t>
            </a:r>
          </a:p>
        </p:txBody>
      </p:sp>
      <p:sp>
        <p:nvSpPr>
          <p:cNvPr id="16386" name="Inhaltsplatzhalter 1"/>
          <p:cNvSpPr>
            <a:spLocks noGrp="1"/>
          </p:cNvSpPr>
          <p:nvPr>
            <p:ph idx="1"/>
          </p:nvPr>
        </p:nvSpPr>
        <p:spPr>
          <a:xfrm>
            <a:off x="1043608" y="2562225"/>
            <a:ext cx="7489205" cy="3962400"/>
          </a:xfrm>
        </p:spPr>
        <p:txBody>
          <a:bodyPr/>
          <a:lstStyle/>
          <a:p>
            <a:r>
              <a:rPr lang="de-DE" dirty="0"/>
              <a:t>Bestehen meist aus Vorlesung und Übung jeweils einmal pro Woche</a:t>
            </a:r>
          </a:p>
          <a:p>
            <a:r>
              <a:rPr lang="de-DE" dirty="0"/>
              <a:t>Prüfungen sind i.d.R. in den 4 Wochen nach Vorlesungsende, vereinzelt aber schon während der Vorlesungszeit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Noten</a:t>
            </a:r>
            <a:endParaRPr lang="de-DE" dirty="0"/>
          </a:p>
        </p:txBody>
      </p:sp>
      <p:sp>
        <p:nvSpPr>
          <p:cNvPr id="15362" name="Inhaltsplatzhalter 1"/>
          <p:cNvSpPr>
            <a:spLocks noGrp="1"/>
          </p:cNvSpPr>
          <p:nvPr>
            <p:ph idx="1"/>
          </p:nvPr>
        </p:nvSpPr>
        <p:spPr/>
        <p:txBody>
          <a:bodyPr/>
          <a:lstStyle/>
          <a:p>
            <a:r>
              <a:rPr lang="de-DE" dirty="0"/>
              <a:t>Noten: 1 (sehr gut) bis 5 (nicht ausreichend)</a:t>
            </a:r>
          </a:p>
          <a:p>
            <a:r>
              <a:rPr lang="de-DE" dirty="0"/>
              <a:t>Notenabstufungen: 1,0 - 1,3 - 1,7 - 2,0 - 2,3 - 2,7 ... - 5,0</a:t>
            </a:r>
          </a:p>
          <a:p>
            <a:r>
              <a:rPr lang="de-DE" dirty="0"/>
              <a:t>Note schlechter als 4,0: Prüfung nicht bestanden</a:t>
            </a:r>
          </a:p>
          <a:p>
            <a:r>
              <a:rPr lang="de-DE" b="1" u="sng" dirty="0"/>
              <a:t>Alle</a:t>
            </a:r>
            <a:r>
              <a:rPr lang="de-DE" b="1" dirty="0"/>
              <a:t> Prüfungsleistungen fließen in die Bachelor-Gesamtnote mit ein – vom ersten Semester 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t>Kreditpunkte (ECTS)</a:t>
            </a:r>
          </a:p>
        </p:txBody>
      </p:sp>
      <p:sp>
        <p:nvSpPr>
          <p:cNvPr id="19458" name="Inhaltsplatzhalter 1"/>
          <p:cNvSpPr>
            <a:spLocks noGrp="1"/>
          </p:cNvSpPr>
          <p:nvPr>
            <p:ph idx="1"/>
          </p:nvPr>
        </p:nvSpPr>
        <p:spPr>
          <a:xfrm>
            <a:off x="1344612" y="2562225"/>
            <a:ext cx="7799387" cy="3962400"/>
          </a:xfrm>
        </p:spPr>
        <p:txBody>
          <a:bodyPr>
            <a:normAutofit/>
          </a:bodyPr>
          <a:lstStyle/>
          <a:p>
            <a:r>
              <a:rPr lang="de-DE" dirty="0"/>
              <a:t>Jede Phase umfasst 90 ECTS</a:t>
            </a:r>
          </a:p>
          <a:p>
            <a:r>
              <a:rPr lang="de-DE" dirty="0"/>
              <a:t>Die meisten wirtschaftswissenschaftlichen Kurse umfassen 6 ECTS</a:t>
            </a:r>
          </a:p>
          <a:p>
            <a:r>
              <a:rPr lang="de-DE" dirty="0"/>
              <a:t>ECTS bestimmen das Gewicht der Einzelnote für die entsprechenden Modulgruppennoten und die Gesamtnote</a:t>
            </a:r>
          </a:p>
          <a:p>
            <a:r>
              <a:rPr lang="de-DE" dirty="0"/>
              <a:t>Zweite Phase wird </a:t>
            </a:r>
            <a:r>
              <a:rPr lang="de-DE" b="1" dirty="0"/>
              <a:t>1,5</a:t>
            </a:r>
            <a:r>
              <a:rPr lang="de-DE" dirty="0"/>
              <a:t>fach gewichtet zur Bestimmung der Endnote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de-DE"/>
              <a:t>Beispielrechnung</a:t>
            </a:r>
            <a:endParaRPr lang="de-DE" dirty="0"/>
          </a:p>
        </p:txBody>
      </p:sp>
      <p:graphicFrame>
        <p:nvGraphicFramePr>
          <p:cNvPr id="17" name="Inhaltsplatzhalter 16"/>
          <p:cNvGraphicFramePr>
            <a:graphicFrameLocks noGrp="1"/>
          </p:cNvGraphicFramePr>
          <p:nvPr>
            <p:ph idx="1"/>
            <p:extLst>
              <p:ext uri="{D42A27DB-BD31-4B8C-83A1-F6EECF244321}">
                <p14:modId xmlns:p14="http://schemas.microsoft.com/office/powerpoint/2010/main" val="2842083231"/>
              </p:ext>
            </p:extLst>
          </p:nvPr>
        </p:nvGraphicFramePr>
        <p:xfrm>
          <a:off x="1344613" y="2562225"/>
          <a:ext cx="7188201" cy="1854200"/>
        </p:xfrm>
        <a:graphic>
          <a:graphicData uri="http://schemas.openxmlformats.org/drawingml/2006/table">
            <a:tbl>
              <a:tblPr firstRow="1" bandRow="1">
                <a:tableStyleId>{073A0DAA-6AF3-43AB-8588-CEC1D06C72B9}</a:tableStyleId>
              </a:tblPr>
              <a:tblGrid>
                <a:gridCol w="4163491">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368526">
                  <a:extLst>
                    <a:ext uri="{9D8B030D-6E8A-4147-A177-3AD203B41FA5}">
                      <a16:colId xmlns:a16="http://schemas.microsoft.com/office/drawing/2014/main" val="20002"/>
                    </a:ext>
                  </a:extLst>
                </a:gridCol>
              </a:tblGrid>
              <a:tr h="370840">
                <a:tc>
                  <a:txBody>
                    <a:bodyPr/>
                    <a:lstStyle/>
                    <a:p>
                      <a:r>
                        <a:rPr lang="de-DE" dirty="0"/>
                        <a:t>Module</a:t>
                      </a:r>
                    </a:p>
                  </a:txBody>
                  <a:tcPr/>
                </a:tc>
                <a:tc>
                  <a:txBody>
                    <a:bodyPr/>
                    <a:lstStyle/>
                    <a:p>
                      <a:r>
                        <a:rPr lang="de-DE" dirty="0"/>
                        <a:t>Note</a:t>
                      </a:r>
                    </a:p>
                  </a:txBody>
                  <a:tcPr/>
                </a:tc>
                <a:tc>
                  <a:txBody>
                    <a:bodyPr/>
                    <a:lstStyle/>
                    <a:p>
                      <a:r>
                        <a:rPr lang="de-DE" dirty="0"/>
                        <a:t>ECTS</a:t>
                      </a:r>
                    </a:p>
                  </a:txBody>
                  <a:tcPr/>
                </a:tc>
                <a:extLst>
                  <a:ext uri="{0D108BD9-81ED-4DB2-BD59-A6C34878D82A}">
                    <a16:rowId xmlns:a16="http://schemas.microsoft.com/office/drawing/2014/main" val="10000"/>
                  </a:ext>
                </a:extLst>
              </a:tr>
              <a:tr h="370840">
                <a:tc>
                  <a:txBody>
                    <a:bodyPr/>
                    <a:lstStyle/>
                    <a:p>
                      <a:r>
                        <a:rPr lang="de-DE" dirty="0"/>
                        <a:t>Mathematik</a:t>
                      </a:r>
                    </a:p>
                  </a:txBody>
                  <a:tcPr/>
                </a:tc>
                <a:tc>
                  <a:txBody>
                    <a:bodyPr/>
                    <a:lstStyle/>
                    <a:p>
                      <a:r>
                        <a:rPr lang="de-DE" dirty="0"/>
                        <a:t>2,7</a:t>
                      </a:r>
                    </a:p>
                  </a:txBody>
                  <a:tcPr/>
                </a:tc>
                <a:tc>
                  <a:txBody>
                    <a:bodyPr/>
                    <a:lstStyle/>
                    <a:p>
                      <a:r>
                        <a:rPr lang="de-DE" dirty="0"/>
                        <a:t>6</a:t>
                      </a:r>
                    </a:p>
                  </a:txBody>
                  <a:tcPr/>
                </a:tc>
                <a:extLst>
                  <a:ext uri="{0D108BD9-81ED-4DB2-BD59-A6C34878D82A}">
                    <a16:rowId xmlns:a16="http://schemas.microsoft.com/office/drawing/2014/main" val="10001"/>
                  </a:ext>
                </a:extLst>
              </a:tr>
              <a:tr h="370840">
                <a:tc>
                  <a:txBody>
                    <a:bodyPr/>
                    <a:lstStyle/>
                    <a:p>
                      <a:r>
                        <a:rPr lang="de-DE" dirty="0"/>
                        <a:t>Statistik I</a:t>
                      </a:r>
                    </a:p>
                  </a:txBody>
                  <a:tcPr/>
                </a:tc>
                <a:tc>
                  <a:txBody>
                    <a:bodyPr/>
                    <a:lstStyle/>
                    <a:p>
                      <a:r>
                        <a:rPr lang="de-DE" dirty="0"/>
                        <a:t>2,7</a:t>
                      </a:r>
                    </a:p>
                  </a:txBody>
                  <a:tcPr/>
                </a:tc>
                <a:tc>
                  <a:txBody>
                    <a:bodyPr/>
                    <a:lstStyle/>
                    <a:p>
                      <a:r>
                        <a:rPr lang="de-DE" dirty="0"/>
                        <a:t>6</a:t>
                      </a:r>
                    </a:p>
                  </a:txBody>
                  <a:tcPr/>
                </a:tc>
                <a:extLst>
                  <a:ext uri="{0D108BD9-81ED-4DB2-BD59-A6C34878D82A}">
                    <a16:rowId xmlns:a16="http://schemas.microsoft.com/office/drawing/2014/main" val="10002"/>
                  </a:ext>
                </a:extLst>
              </a:tr>
              <a:tr h="370840">
                <a:tc>
                  <a:txBody>
                    <a:bodyPr/>
                    <a:lstStyle/>
                    <a:p>
                      <a:r>
                        <a:rPr lang="de-DE" dirty="0"/>
                        <a:t>Statistik II</a:t>
                      </a:r>
                    </a:p>
                  </a:txBody>
                  <a:tcPr/>
                </a:tc>
                <a:tc>
                  <a:txBody>
                    <a:bodyPr/>
                    <a:lstStyle/>
                    <a:p>
                      <a:r>
                        <a:rPr lang="de-DE" dirty="0"/>
                        <a:t>1,0</a:t>
                      </a:r>
                    </a:p>
                  </a:txBody>
                  <a:tcPr/>
                </a:tc>
                <a:tc>
                  <a:txBody>
                    <a:bodyPr/>
                    <a:lstStyle/>
                    <a:p>
                      <a:r>
                        <a:rPr lang="de-DE" dirty="0"/>
                        <a:t>6</a:t>
                      </a:r>
                    </a:p>
                  </a:txBody>
                  <a:tcPr/>
                </a:tc>
                <a:extLst>
                  <a:ext uri="{0D108BD9-81ED-4DB2-BD59-A6C34878D82A}">
                    <a16:rowId xmlns:a16="http://schemas.microsoft.com/office/drawing/2014/main" val="10003"/>
                  </a:ext>
                </a:extLst>
              </a:tr>
              <a:tr h="370840">
                <a:tc>
                  <a:txBody>
                    <a:bodyPr/>
                    <a:lstStyle/>
                    <a:p>
                      <a:r>
                        <a:rPr lang="de-DE" dirty="0"/>
                        <a:t>Gesamt</a:t>
                      </a:r>
                    </a:p>
                  </a:txBody>
                  <a:tcPr/>
                </a:tc>
                <a:tc>
                  <a:txBody>
                    <a:bodyPr/>
                    <a:lstStyle/>
                    <a:p>
                      <a:r>
                        <a:rPr lang="de-DE" dirty="0"/>
                        <a:t>2,13</a:t>
                      </a:r>
                    </a:p>
                  </a:txBody>
                  <a:tcPr/>
                </a:tc>
                <a:tc>
                  <a:txBody>
                    <a:bodyPr/>
                    <a:lstStyle/>
                    <a:p>
                      <a:r>
                        <a:rPr lang="de-DE" dirty="0"/>
                        <a:t>18</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Beispielrechnung</a:t>
            </a:r>
            <a:endParaRPr lang="de-DE" dirty="0"/>
          </a:p>
        </p:txBody>
      </p:sp>
      <p:sp>
        <p:nvSpPr>
          <p:cNvPr id="2" name="Inhaltsplatzhalter 1"/>
          <p:cNvSpPr>
            <a:spLocks noGrp="1"/>
          </p:cNvSpPr>
          <p:nvPr>
            <p:ph idx="1"/>
          </p:nvPr>
        </p:nvSpPr>
        <p:spPr/>
        <p:txBody>
          <a:bodyPr/>
          <a:lstStyle/>
          <a:p>
            <a:r>
              <a:rPr lang="de-DE" u="sng" dirty="0"/>
              <a:t>Allgemein</a:t>
            </a:r>
            <a:r>
              <a:rPr lang="de-DE" dirty="0"/>
              <a:t>: Summe(Note * ECTS) / Summe(ECTS) = Modulgruppennote</a:t>
            </a:r>
          </a:p>
          <a:p>
            <a:r>
              <a:rPr lang="de-DE" dirty="0"/>
              <a:t>Beispielmodulgruppe: 38,4 / 18 = 2,13</a:t>
            </a:r>
            <a:r>
              <a:rPr lang="de-DE" dirty="0">
                <a:solidFill>
                  <a:schemeClr val="bg1">
                    <a:lumMod val="65000"/>
                  </a:schemeClr>
                </a:solidFill>
              </a:rPr>
              <a:t>3333</a:t>
            </a:r>
          </a:p>
          <a:p>
            <a:r>
              <a:rPr lang="de-DE" u="sng" dirty="0"/>
              <a:t>Hinweis</a:t>
            </a:r>
            <a:r>
              <a:rPr lang="de-DE" dirty="0"/>
              <a:t>: Nur die ersten zwei Dezimalstellen werden beachtet, der Rest wird abgeschnitten</a:t>
            </a:r>
          </a:p>
          <a:p>
            <a:endParaRPr lang="de-DE" dirty="0"/>
          </a:p>
          <a:p>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A268CCA-8F0B-4C31-B7AC-1803E5358DA0}"/>
              </a:ext>
            </a:extLst>
          </p:cNvPr>
          <p:cNvSpPr>
            <a:spLocks noGrp="1"/>
          </p:cNvSpPr>
          <p:nvPr>
            <p:ph type="body" sz="quarter" idx="11"/>
          </p:nvPr>
        </p:nvSpPr>
        <p:spPr/>
        <p:txBody>
          <a:bodyPr/>
          <a:lstStyle/>
          <a:p>
            <a:r>
              <a:rPr lang="de-DE" dirty="0"/>
              <a:t>Erstsemestereinführung WS 2019/20</a:t>
            </a:r>
          </a:p>
          <a:p>
            <a:endParaRPr lang="de-DE" dirty="0"/>
          </a:p>
        </p:txBody>
      </p:sp>
      <p:sp>
        <p:nvSpPr>
          <p:cNvPr id="5" name="Textplatzhalter 4">
            <a:extLst>
              <a:ext uri="{FF2B5EF4-FFF2-40B4-BE49-F238E27FC236}">
                <a16:creationId xmlns:a16="http://schemas.microsoft.com/office/drawing/2014/main" id="{BA7087A8-F916-41FC-8B0F-622B99636BED}"/>
              </a:ext>
            </a:extLst>
          </p:cNvPr>
          <p:cNvSpPr>
            <a:spLocks noGrp="1"/>
          </p:cNvSpPr>
          <p:nvPr>
            <p:ph type="body" sz="quarter" idx="12"/>
          </p:nvPr>
        </p:nvSpPr>
        <p:spPr>
          <a:xfrm>
            <a:off x="3071802" y="3178967"/>
            <a:ext cx="6072198" cy="500066"/>
          </a:xfrm>
        </p:spPr>
        <p:txBody>
          <a:bodyPr/>
          <a:lstStyle/>
          <a:p>
            <a:r>
              <a:rPr lang="de-DE" dirty="0"/>
              <a:t>Melisa &amp; Marco</a:t>
            </a:r>
          </a:p>
        </p:txBody>
      </p:sp>
    </p:spTree>
    <p:extLst>
      <p:ext uri="{BB962C8B-B14F-4D97-AF65-F5344CB8AC3E}">
        <p14:creationId xmlns:p14="http://schemas.microsoft.com/office/powerpoint/2010/main" val="190797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Prüfungszeitraum</a:t>
            </a:r>
          </a:p>
        </p:txBody>
      </p:sp>
      <p:sp>
        <p:nvSpPr>
          <p:cNvPr id="22530" name="Inhaltsplatzhalter 1"/>
          <p:cNvSpPr>
            <a:spLocks noGrp="1"/>
          </p:cNvSpPr>
          <p:nvPr>
            <p:ph idx="1"/>
          </p:nvPr>
        </p:nvSpPr>
        <p:spPr/>
        <p:txBody>
          <a:bodyPr>
            <a:normAutofit lnSpcReduction="10000"/>
          </a:bodyPr>
          <a:lstStyle/>
          <a:p>
            <a:r>
              <a:rPr lang="de-DE" dirty="0"/>
              <a:t>Die ersten 4 Wochen der vorlesungsfreien Zeit („Semesterferien“)</a:t>
            </a:r>
          </a:p>
          <a:p>
            <a:r>
              <a:rPr lang="de-DE" dirty="0"/>
              <a:t>Einzelne Prüfungen können vorgezogen stattfinden</a:t>
            </a:r>
          </a:p>
          <a:p>
            <a:r>
              <a:rPr lang="de-DE" dirty="0"/>
              <a:t>Prüfungstermine werden langfristig geplant</a:t>
            </a:r>
          </a:p>
          <a:p>
            <a:r>
              <a:rPr lang="de-DE" dirty="0"/>
              <a:t>Zu finden auf den Seiten des Prüfungsamtes und der Fachschafts-Homepage</a:t>
            </a:r>
          </a:p>
          <a:p>
            <a:r>
              <a:rPr lang="de-DE" dirty="0"/>
              <a:t>Anmerkung: vorläufiger Plan kann zur Orientierung verwendet werden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44613" y="1652588"/>
            <a:ext cx="7188200" cy="696912"/>
          </a:xfrm>
        </p:spPr>
        <p:txBody>
          <a:bodyPr/>
          <a:lstStyle/>
          <a:p>
            <a:r>
              <a:rPr lang="de-DE" dirty="0"/>
              <a:t>Prüfungsanmeldung nicht verpassen!</a:t>
            </a:r>
          </a:p>
        </p:txBody>
      </p:sp>
      <p:sp>
        <p:nvSpPr>
          <p:cNvPr id="5" name="Inhaltsplatzhalter 4"/>
          <p:cNvSpPr>
            <a:spLocks noGrp="1"/>
          </p:cNvSpPr>
          <p:nvPr>
            <p:ph idx="1"/>
          </p:nvPr>
        </p:nvSpPr>
        <p:spPr>
          <a:xfrm>
            <a:off x="1763688" y="2778968"/>
            <a:ext cx="7188200" cy="4538464"/>
          </a:xfrm>
        </p:spPr>
        <p:txBody>
          <a:bodyPr>
            <a:normAutofit/>
          </a:bodyPr>
          <a:lstStyle/>
          <a:p>
            <a:pPr marL="179388" indent="-250825"/>
            <a:endParaRPr lang="de-DE" sz="1800" b="1" dirty="0">
              <a:ea typeface="ＭＳ Ｐゴシック" pitchFamily="-65" charset="-128"/>
            </a:endParaRPr>
          </a:p>
          <a:p>
            <a:pPr marL="179388" indent="-250825"/>
            <a:r>
              <a:rPr lang="de-DE" sz="1800" b="1" dirty="0">
                <a:ea typeface="ＭＳ Ｐゴシック" pitchFamily="-65" charset="-128"/>
              </a:rPr>
              <a:t>			www.fachschaft-wirtschaft.de</a:t>
            </a:r>
          </a:p>
          <a:p>
            <a:pPr marL="179388" indent="-250825"/>
            <a:endParaRPr lang="de-DE" sz="1800" b="1" dirty="0">
              <a:ea typeface="ＭＳ Ｐゴシック" pitchFamily="-65" charset="-128"/>
            </a:endParaRPr>
          </a:p>
          <a:p>
            <a:pPr marL="179388" indent="-250825"/>
            <a:endParaRPr lang="de-DE" sz="1800" b="1" dirty="0">
              <a:ea typeface="ＭＳ Ｐゴシック" pitchFamily="-65" charset="-128"/>
            </a:endParaRPr>
          </a:p>
          <a:p>
            <a:pPr marL="179388" indent="-250825"/>
            <a:endParaRPr lang="de-DE" sz="1800" b="1" dirty="0">
              <a:ea typeface="ＭＳ Ｐゴシック" pitchFamily="-65" charset="-128"/>
            </a:endParaRPr>
          </a:p>
          <a:p>
            <a:pPr marL="179388" indent="-250825"/>
            <a:r>
              <a:rPr lang="de-DE" sz="1800" b="1" dirty="0">
                <a:ea typeface="ＭＳ Ｐゴシック" pitchFamily="-65" charset="-128"/>
              </a:rPr>
              <a:t>			www.facebook.com/fswiwi</a:t>
            </a:r>
          </a:p>
          <a:p>
            <a:pPr marL="179388" indent="-250825"/>
            <a:endParaRPr lang="de-DE" sz="1800" b="1" dirty="0">
              <a:ea typeface="ＭＳ Ｐゴシック" pitchFamily="-65" charset="-128"/>
            </a:endParaRPr>
          </a:p>
          <a:p>
            <a:pPr marL="179388" indent="-250825"/>
            <a:endParaRPr lang="de-DE" sz="1800" b="1" dirty="0">
              <a:ea typeface="ＭＳ Ｐゴシック" pitchFamily="-65" charset="-128"/>
            </a:endParaRPr>
          </a:p>
          <a:p>
            <a:pPr marL="179388" indent="-250825"/>
            <a:endParaRPr lang="de-DE" sz="1800" b="1" dirty="0">
              <a:ea typeface="ＭＳ Ｐゴシック" pitchFamily="-65" charset="-128"/>
            </a:endParaRPr>
          </a:p>
          <a:p>
            <a:pPr marL="179388" indent="-250825"/>
            <a:r>
              <a:rPr lang="de-DE" sz="1800" b="1" dirty="0">
                <a:ea typeface="ＭＳ Ｐゴシック" pitchFamily="-65" charset="-128"/>
              </a:rPr>
              <a:t>			</a:t>
            </a:r>
            <a:r>
              <a:rPr lang="de-DE" sz="1800" b="1" dirty="0" err="1">
                <a:ea typeface="ＭＳ Ｐゴシック" pitchFamily="-65" charset="-128"/>
              </a:rPr>
              <a:t>fs_wiwi_ur</a:t>
            </a:r>
            <a:endParaRPr lang="de-DE" sz="1800" b="1" dirty="0">
              <a:ea typeface="ＭＳ Ｐゴシック" pitchFamily="-65" charset="-128"/>
            </a:endParaRPr>
          </a:p>
        </p:txBody>
      </p:sp>
      <p:pic>
        <p:nvPicPr>
          <p:cNvPr id="3076" name="Picture 4" descr="Bildergebnis fÃ¼r web">
            <a:extLst>
              <a:ext uri="{FF2B5EF4-FFF2-40B4-BE49-F238E27FC236}">
                <a16:creationId xmlns:a16="http://schemas.microsoft.com/office/drawing/2014/main" id="{75C79FD3-A8AA-4DC4-9ABB-972DDF51A8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925564"/>
            <a:ext cx="696912" cy="6969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ldergebnis fÃ¼r facebook logo">
            <a:extLst>
              <a:ext uri="{FF2B5EF4-FFF2-40B4-BE49-F238E27FC236}">
                <a16:creationId xmlns:a16="http://schemas.microsoft.com/office/drawing/2014/main" id="{DA9D98B6-EDF8-4DF5-99F3-1B4043CFE2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73" y="3915022"/>
            <a:ext cx="658734" cy="65873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ildergebnis fÃ¼r instagram logo">
            <a:extLst>
              <a:ext uri="{FF2B5EF4-FFF2-40B4-BE49-F238E27FC236}">
                <a16:creationId xmlns:a16="http://schemas.microsoft.com/office/drawing/2014/main" id="{A92C30D3-E485-44A4-BAD8-3079CB548C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5023563"/>
            <a:ext cx="658735" cy="65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1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FlexNow</a:t>
            </a:r>
            <a:r>
              <a:rPr lang="de-DE" dirty="0"/>
              <a:t> 2!</a:t>
            </a:r>
          </a:p>
        </p:txBody>
      </p:sp>
      <p:sp>
        <p:nvSpPr>
          <p:cNvPr id="26626" name="Inhaltsplatzhalter 1"/>
          <p:cNvSpPr>
            <a:spLocks noGrp="1"/>
          </p:cNvSpPr>
          <p:nvPr>
            <p:ph idx="1"/>
          </p:nvPr>
        </p:nvSpPr>
        <p:spPr/>
        <p:txBody>
          <a:bodyPr/>
          <a:lstStyle/>
          <a:p>
            <a:r>
              <a:rPr lang="de-DE" dirty="0"/>
              <a:t>Anmelden zu Klausuren und Einsehen von Prüfungsergebnissen erfolgt online über </a:t>
            </a:r>
            <a:r>
              <a:rPr lang="de-DE" b="1" dirty="0" err="1"/>
              <a:t>FlexNow</a:t>
            </a:r>
            <a:r>
              <a:rPr lang="de-DE" b="1" dirty="0"/>
              <a:t> 2!</a:t>
            </a:r>
            <a:r>
              <a:rPr lang="de-DE" dirty="0"/>
              <a:t> </a:t>
            </a:r>
          </a:p>
          <a:p>
            <a:pPr lvl="1"/>
            <a:r>
              <a:rPr lang="de-DE" dirty="0"/>
              <a:t>www.flexnow.uni-regensburg.de</a:t>
            </a:r>
          </a:p>
          <a:p>
            <a:r>
              <a:rPr lang="de-DE" u="sng" dirty="0"/>
              <a:t>Wichtig</a:t>
            </a:r>
            <a:r>
              <a:rPr lang="de-DE" dirty="0"/>
              <a:t>: Anmeldung zu Klausuren nicht vergessen!!</a:t>
            </a:r>
          </a:p>
          <a:p>
            <a:pPr lvl="1"/>
            <a:r>
              <a:rPr lang="de-DE" dirty="0"/>
              <a:t> (i. d. R. 4 Wochen vor Vorlesungsende)</a:t>
            </a:r>
          </a:p>
          <a:p>
            <a:r>
              <a:rPr lang="de-DE" dirty="0"/>
              <a:t>Anmeldung </a:t>
            </a:r>
            <a:r>
              <a:rPr lang="de-DE" b="1" dirty="0"/>
              <a:t>auch</a:t>
            </a:r>
            <a:r>
              <a:rPr lang="de-DE" dirty="0"/>
              <a:t> bei Wiederholungsprüfungen nötig!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Prüfungswiederholung</a:t>
            </a:r>
            <a:endParaRPr lang="de-DE" dirty="0"/>
          </a:p>
        </p:txBody>
      </p:sp>
      <p:sp>
        <p:nvSpPr>
          <p:cNvPr id="23554" name="Inhaltsplatzhalter 1"/>
          <p:cNvSpPr>
            <a:spLocks noGrp="1"/>
          </p:cNvSpPr>
          <p:nvPr>
            <p:ph idx="1"/>
          </p:nvPr>
        </p:nvSpPr>
        <p:spPr/>
        <p:txBody>
          <a:bodyPr>
            <a:normAutofit fontScale="92500" lnSpcReduction="10000"/>
          </a:bodyPr>
          <a:lstStyle/>
          <a:p>
            <a:r>
              <a:rPr lang="de-DE" dirty="0"/>
              <a:t>Nur einmal und nur bei nicht bestandenen Prüfungen! (</a:t>
            </a:r>
            <a:r>
              <a:rPr lang="de-DE" b="1" dirty="0"/>
              <a:t>Ausnahmefall</a:t>
            </a:r>
            <a:r>
              <a:rPr lang="de-DE" dirty="0"/>
              <a:t>!)</a:t>
            </a:r>
          </a:p>
          <a:p>
            <a:r>
              <a:rPr lang="de-DE" dirty="0"/>
              <a:t>Generell nur im Folgesemester möglich (außer bei Auslandssemester), aber nicht verpflichtend</a:t>
            </a:r>
          </a:p>
          <a:p>
            <a:r>
              <a:rPr lang="de-DE" dirty="0"/>
              <a:t>Es zählt die Note der Wiederholungsklausur (auch wenn diese schlechter ist)</a:t>
            </a:r>
          </a:p>
          <a:p>
            <a:r>
              <a:rPr lang="de-DE" b="1" u="sng" dirty="0"/>
              <a:t>Wichtig</a:t>
            </a:r>
            <a:r>
              <a:rPr lang="de-DE" b="1" dirty="0"/>
              <a:t>: Bis zum Ende des 2. Semesters muss man mindestens 5 Kurse und zum Ende des 3. Semesters 10 Kurse der 1. Studienphase bestanden haben!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Zwischenzeugnis</a:t>
            </a:r>
            <a:endParaRPr lang="de-DE" dirty="0"/>
          </a:p>
        </p:txBody>
      </p:sp>
      <p:sp>
        <p:nvSpPr>
          <p:cNvPr id="24578" name="Inhaltsplatzhalter 1"/>
          <p:cNvSpPr>
            <a:spLocks noGrp="1"/>
          </p:cNvSpPr>
          <p:nvPr>
            <p:ph idx="1"/>
          </p:nvPr>
        </p:nvSpPr>
        <p:spPr/>
        <p:txBody>
          <a:bodyPr/>
          <a:lstStyle/>
          <a:p>
            <a:r>
              <a:rPr lang="de-DE" dirty="0"/>
              <a:t>Nach Abschluss der 1. Studienphase</a:t>
            </a:r>
          </a:p>
          <a:p>
            <a:r>
              <a:rPr lang="de-DE" dirty="0"/>
              <a:t>Kann beim Prüfungsamt beantragt werden</a:t>
            </a:r>
          </a:p>
          <a:p>
            <a:r>
              <a:rPr lang="de-DE" dirty="0"/>
              <a:t>Nützlich bei Bewerbungen</a:t>
            </a:r>
          </a:p>
          <a:p>
            <a:r>
              <a:rPr lang="de-DE" dirty="0"/>
              <a:t>Wer vorher eine Notenübersicht benötigt, erhält diese ebenso beim Prüfungsamt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Dinge, die nicht passieren sollten!</a:t>
            </a:r>
          </a:p>
        </p:txBody>
      </p:sp>
      <p:sp>
        <p:nvSpPr>
          <p:cNvPr id="25604" name="Textplatzhalter 3"/>
          <p:cNvSpPr>
            <a:spLocks noGrp="1"/>
          </p:cNvSpPr>
          <p:nvPr>
            <p:ph idx="1"/>
          </p:nvPr>
        </p:nvSpPr>
        <p:spPr>
          <a:xfrm>
            <a:off x="1344613" y="2348880"/>
            <a:ext cx="7188200" cy="4175745"/>
          </a:xfrm>
        </p:spPr>
        <p:txBody>
          <a:bodyPr>
            <a:normAutofit lnSpcReduction="10000"/>
          </a:bodyPr>
          <a:lstStyle/>
          <a:p>
            <a:r>
              <a:rPr lang="de-DE" b="1" dirty="0"/>
              <a:t>Eine Modulgruppe endgültig nicht bestehen:</a:t>
            </a:r>
            <a:br>
              <a:rPr lang="de-DE" dirty="0"/>
            </a:br>
            <a:r>
              <a:rPr lang="de-DE" u="sng" dirty="0"/>
              <a:t>Folge</a:t>
            </a:r>
            <a:r>
              <a:rPr lang="de-DE" dirty="0"/>
              <a:t>: Zwangsexmatrikulation</a:t>
            </a:r>
            <a:br>
              <a:rPr lang="de-DE" dirty="0"/>
            </a:br>
            <a:r>
              <a:rPr lang="de-DE" dirty="0">
                <a:sym typeface="Wingdings" pitchFamily="2" charset="2"/>
              </a:rPr>
              <a:t></a:t>
            </a:r>
            <a:r>
              <a:rPr lang="de-DE" dirty="0"/>
              <a:t>Kein </a:t>
            </a:r>
            <a:r>
              <a:rPr lang="de-DE" dirty="0" err="1"/>
              <a:t>WiWi</a:t>
            </a:r>
            <a:r>
              <a:rPr lang="de-DE" dirty="0"/>
              <a:t>-Studium an bayerischen Universitäten mehr möglich!</a:t>
            </a:r>
          </a:p>
          <a:p>
            <a:pPr>
              <a:spcAft>
                <a:spcPts val="0"/>
              </a:spcAft>
            </a:pPr>
            <a:r>
              <a:rPr lang="de-DE" b="1" dirty="0"/>
              <a:t>Nach 2. Semester keine 5 Kurse bestanden oder</a:t>
            </a:r>
            <a:br>
              <a:rPr lang="de-DE" b="1" dirty="0"/>
            </a:br>
            <a:r>
              <a:rPr lang="de-DE" b="1" dirty="0"/>
              <a:t>nach 3. Semester keine 10 Kurse bestanden</a:t>
            </a:r>
            <a:br>
              <a:rPr lang="de-DE" dirty="0"/>
            </a:br>
            <a:r>
              <a:rPr lang="de-DE" u="sng" dirty="0"/>
              <a:t>Folge</a:t>
            </a:r>
            <a:r>
              <a:rPr lang="de-DE" dirty="0"/>
              <a:t>: Keine Zulassung zu weiteren Prüfungen im Erstversuch</a:t>
            </a:r>
            <a:br>
              <a:rPr lang="de-DE" dirty="0"/>
            </a:br>
            <a:r>
              <a:rPr lang="de-DE" dirty="0">
                <a:sym typeface="Wingdings" pitchFamily="2" charset="2"/>
              </a:rPr>
              <a:t>Das </a:t>
            </a:r>
            <a:r>
              <a:rPr lang="de-DE" dirty="0" err="1">
                <a:sym typeface="Wingdings" pitchFamily="2" charset="2"/>
              </a:rPr>
              <a:t>WiWi</a:t>
            </a:r>
            <a:r>
              <a:rPr lang="de-DE" dirty="0">
                <a:sym typeface="Wingdings" pitchFamily="2" charset="2"/>
              </a:rPr>
              <a:t>-Studium ist an der Uni Regensburg beendet, aber an anderen Hochschulen noch möglich.</a:t>
            </a:r>
          </a:p>
        </p:txBody>
      </p:sp>
      <p:pic>
        <p:nvPicPr>
          <p:cNvPr id="4" name="Grafik 3" descr="totenkopf.jpg"/>
          <p:cNvPicPr>
            <a:picLocks noChangeAspect="1"/>
          </p:cNvPicPr>
          <p:nvPr/>
        </p:nvPicPr>
        <p:blipFill>
          <a:blip r:embed="rId3" cstate="print"/>
          <a:stretch>
            <a:fillRect/>
          </a:stretch>
        </p:blipFill>
        <p:spPr>
          <a:xfrm>
            <a:off x="827584" y="1628800"/>
            <a:ext cx="564107" cy="609600"/>
          </a:xfrm>
          <a:prstGeom prst="rect">
            <a:avLst/>
          </a:prstGeom>
        </p:spPr>
      </p:pic>
      <p:pic>
        <p:nvPicPr>
          <p:cNvPr id="5" name="Grafik 4" descr="totenkopf.jpg"/>
          <p:cNvPicPr>
            <a:picLocks noChangeAspect="1"/>
          </p:cNvPicPr>
          <p:nvPr/>
        </p:nvPicPr>
        <p:blipFill>
          <a:blip r:embed="rId3" cstate="print"/>
          <a:stretch>
            <a:fillRect/>
          </a:stretch>
        </p:blipFill>
        <p:spPr>
          <a:xfrm>
            <a:off x="6660232" y="1628800"/>
            <a:ext cx="564107" cy="609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Zusatzkurse/ -ausbildung</a:t>
            </a:r>
          </a:p>
        </p:txBody>
      </p:sp>
      <p:sp>
        <p:nvSpPr>
          <p:cNvPr id="30722" name="Inhaltsplatzhalter 1"/>
          <p:cNvSpPr>
            <a:spLocks noGrp="1"/>
          </p:cNvSpPr>
          <p:nvPr>
            <p:ph idx="1"/>
          </p:nvPr>
        </p:nvSpPr>
        <p:spPr/>
        <p:txBody>
          <a:bodyPr>
            <a:normAutofit/>
          </a:bodyPr>
          <a:lstStyle/>
          <a:p>
            <a:r>
              <a:rPr lang="de-DE" dirty="0"/>
              <a:t>IT-Ausbildung: Programmiersprachen, Word, Excel, Grafik, …</a:t>
            </a:r>
          </a:p>
          <a:p>
            <a:r>
              <a:rPr lang="de-DE" dirty="0"/>
              <a:t>Sprach- und Rhetorik-Kurse (auch spezielle Kurse für Wirtschaftswissenschaftler) </a:t>
            </a:r>
          </a:p>
          <a:p>
            <a:r>
              <a:rPr lang="de-DE" dirty="0"/>
              <a:t>Internationale Handlungskompetenz (IHK)</a:t>
            </a:r>
          </a:p>
          <a:p>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Honors-Elitestudiengänge</a:t>
            </a:r>
            <a:endParaRPr lang="de-DE" dirty="0"/>
          </a:p>
        </p:txBody>
      </p:sp>
      <p:sp>
        <p:nvSpPr>
          <p:cNvPr id="32770" name="Inhaltsplatzhalter 1"/>
          <p:cNvSpPr>
            <a:spLocks noGrp="1"/>
          </p:cNvSpPr>
          <p:nvPr>
            <p:ph idx="1"/>
          </p:nvPr>
        </p:nvSpPr>
        <p:spPr/>
        <p:txBody>
          <a:bodyPr>
            <a:normAutofit fontScale="92500" lnSpcReduction="20000"/>
          </a:bodyPr>
          <a:lstStyle/>
          <a:p>
            <a:r>
              <a:rPr lang="de-DE" dirty="0" err="1"/>
              <a:t>Honors</a:t>
            </a:r>
            <a:r>
              <a:rPr lang="de-DE" dirty="0"/>
              <a:t>-Programm (BWL, VWL, IVWL, </a:t>
            </a:r>
            <a:r>
              <a:rPr lang="de-DE" dirty="0" err="1"/>
              <a:t>Winfo</a:t>
            </a:r>
            <a:r>
              <a:rPr lang="de-DE" dirty="0"/>
              <a:t>) im Rahmen des „Elitenetzwerk Bayern“</a:t>
            </a:r>
          </a:p>
          <a:p>
            <a:r>
              <a:rPr lang="de-DE" dirty="0"/>
              <a:t>Aufnahme ab der 2. Studienphase</a:t>
            </a:r>
          </a:p>
          <a:p>
            <a:r>
              <a:rPr lang="de-DE" dirty="0"/>
              <a:t>Auswahlkriterien: Note der 1. Phase, Abiturnote, Praktika, Fremdsprachen, ehrenamtliches Engagement, Vorstellungsgespräch</a:t>
            </a:r>
          </a:p>
          <a:p>
            <a:r>
              <a:rPr lang="de-DE" dirty="0"/>
              <a:t>Aufnahme: etwa 15 Studenten pro Semester</a:t>
            </a:r>
          </a:p>
          <a:p>
            <a:r>
              <a:rPr lang="de-DE" dirty="0"/>
              <a:t>Motto: „Fordern und fördern“ </a:t>
            </a:r>
            <a:r>
              <a:rPr lang="de-DE" dirty="0">
                <a:sym typeface="Symbol" pitchFamily="18" charset="2"/>
              </a:rPr>
              <a:t> vielfältige zusätzliche Studienanforderungen: u. a. Exkursionen, Seminare, Projekte </a:t>
            </a:r>
          </a:p>
          <a:p>
            <a:r>
              <a:rPr lang="de-DE" dirty="0"/>
              <a:t>Infos: www.honors.de</a:t>
            </a:r>
          </a:p>
          <a:p>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a:t>Master</a:t>
            </a:r>
            <a:endParaRPr lang="de-DE" dirty="0"/>
          </a:p>
        </p:txBody>
      </p:sp>
      <p:sp>
        <p:nvSpPr>
          <p:cNvPr id="33794" name="Inhaltsplatzhalter 1"/>
          <p:cNvSpPr>
            <a:spLocks noGrp="1"/>
          </p:cNvSpPr>
          <p:nvPr>
            <p:ph idx="1"/>
          </p:nvPr>
        </p:nvSpPr>
        <p:spPr/>
        <p:txBody>
          <a:bodyPr/>
          <a:lstStyle/>
          <a:p>
            <a:r>
              <a:rPr lang="de-DE" dirty="0"/>
              <a:t>BWL, VWL, </a:t>
            </a:r>
            <a:r>
              <a:rPr lang="de-DE" dirty="0" err="1"/>
              <a:t>iVWL</a:t>
            </a:r>
            <a:r>
              <a:rPr lang="de-DE" dirty="0"/>
              <a:t>, </a:t>
            </a:r>
            <a:r>
              <a:rPr lang="de-DE" dirty="0" err="1"/>
              <a:t>Winfo</a:t>
            </a:r>
            <a:endParaRPr lang="de-DE" dirty="0"/>
          </a:p>
          <a:p>
            <a:r>
              <a:rPr lang="de-DE" dirty="0"/>
              <a:t>Zusätzlicher Master für Immobilienwirtschaft</a:t>
            </a:r>
          </a:p>
          <a:p>
            <a:r>
              <a:rPr lang="de-DE" dirty="0"/>
              <a:t>Die Regelstudienzeit beträgt vier Semester</a:t>
            </a:r>
          </a:p>
          <a:p>
            <a:r>
              <a:rPr lang="de-DE" dirty="0"/>
              <a:t>Weitere vertiefende Spezialisierung möglich</a:t>
            </a:r>
          </a:p>
          <a:p>
            <a:r>
              <a:rPr lang="de-DE" b="1" dirty="0"/>
              <a:t>Zulassungsvoraussetzungen stehen in der Prüfungsordnung</a:t>
            </a:r>
          </a:p>
        </p:txBody>
      </p:sp>
      <p:sp>
        <p:nvSpPr>
          <p:cNvPr id="9" name="Pfeil nach rechts 8"/>
          <p:cNvSpPr/>
          <p:nvPr/>
        </p:nvSpPr>
        <p:spPr>
          <a:xfrm>
            <a:off x="2872383" y="6150446"/>
            <a:ext cx="428625" cy="142875"/>
          </a:xfrm>
          <a:prstGeom prst="rightArrow">
            <a:avLst/>
          </a:prstGeom>
          <a:solidFill>
            <a:srgbClr val="AEA700"/>
          </a:solidFill>
          <a:ln>
            <a:solidFill>
              <a:srgbClr val="AEA7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0" name="Rechteck 9"/>
          <p:cNvSpPr/>
          <p:nvPr/>
        </p:nvSpPr>
        <p:spPr>
          <a:xfrm>
            <a:off x="3400822" y="6045904"/>
            <a:ext cx="3407728" cy="369332"/>
          </a:xfrm>
          <a:prstGeom prst="rect">
            <a:avLst/>
          </a:prstGeom>
        </p:spPr>
        <p:txBody>
          <a:bodyPr wrap="none">
            <a:spAutoFit/>
          </a:bodyPr>
          <a:lstStyle/>
          <a:p>
            <a:r>
              <a:rPr lang="de-DE" b="1" dirty="0">
                <a:latin typeface="Frutiger Next LT W1G" pitchFamily="34" charset="0"/>
              </a:rPr>
              <a:t>www.fachschaft-wirtschaft.de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Stundenplan</a:t>
            </a:r>
            <a:endParaRPr lang="de-DE" dirty="0"/>
          </a:p>
        </p:txBody>
      </p:sp>
      <p:sp>
        <p:nvSpPr>
          <p:cNvPr id="35842" name="Inhaltsplatzhalter 1"/>
          <p:cNvSpPr>
            <a:spLocks noGrp="1"/>
          </p:cNvSpPr>
          <p:nvPr>
            <p:ph idx="1"/>
          </p:nvPr>
        </p:nvSpPr>
        <p:spPr/>
        <p:txBody>
          <a:bodyPr/>
          <a:lstStyle/>
          <a:p>
            <a:r>
              <a:rPr lang="de-DE" dirty="0"/>
              <a:t>Online-Vorlesungsverzeichnis der </a:t>
            </a:r>
            <a:r>
              <a:rPr lang="de-DE" dirty="0" err="1"/>
              <a:t>WiWi</a:t>
            </a:r>
            <a:r>
              <a:rPr lang="de-DE" dirty="0"/>
              <a:t>-Fakultät: </a:t>
            </a:r>
          </a:p>
          <a:p>
            <a:pPr lvl="1"/>
            <a:r>
              <a:rPr lang="de-DE" dirty="0"/>
              <a:t>Link auf unserer Webseite</a:t>
            </a:r>
          </a:p>
          <a:p>
            <a:r>
              <a:rPr lang="de-DE" dirty="0"/>
              <a:t>Aktuell und verbindlich sind nur die Aushänge der Lehrstühle am „</a:t>
            </a:r>
            <a:r>
              <a:rPr lang="de-DE" b="1" dirty="0"/>
              <a:t>Blauen Brett</a:t>
            </a:r>
            <a:r>
              <a:rPr lang="de-DE" dirty="0"/>
              <a:t>“ gegenüber der </a:t>
            </a:r>
            <a:r>
              <a:rPr lang="de-DE" dirty="0" err="1"/>
              <a:t>WiWi</a:t>
            </a:r>
            <a:r>
              <a:rPr lang="de-DE" dirty="0"/>
              <a:t>-Bibliothek bzw. den Websites der Lehrstühle</a:t>
            </a:r>
          </a:p>
          <a:p>
            <a:r>
              <a:rPr lang="de-DE" dirty="0"/>
              <a:t>Meist stehen mehrere Übungstermine zur Auswahl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Agenda</a:t>
            </a:r>
            <a:endParaRPr lang="de-DE" dirty="0"/>
          </a:p>
        </p:txBody>
      </p:sp>
      <p:sp>
        <p:nvSpPr>
          <p:cNvPr id="6146" name="Inhaltsplatzhalter 11"/>
          <p:cNvSpPr>
            <a:spLocks noGrp="1"/>
          </p:cNvSpPr>
          <p:nvPr>
            <p:ph idx="1"/>
          </p:nvPr>
        </p:nvSpPr>
        <p:spPr/>
        <p:txBody>
          <a:bodyPr/>
          <a:lstStyle/>
          <a:p>
            <a:r>
              <a:rPr lang="de-DE" dirty="0"/>
              <a:t>Fachschaft Wirtschaft</a:t>
            </a:r>
          </a:p>
          <a:p>
            <a:r>
              <a:rPr lang="de-DE" dirty="0"/>
              <a:t>Studium</a:t>
            </a:r>
          </a:p>
          <a:p>
            <a:r>
              <a:rPr lang="de-DE" dirty="0"/>
              <a:t>Universität</a:t>
            </a:r>
          </a:p>
          <a:p>
            <a:r>
              <a:rPr lang="de-DE" dirty="0"/>
              <a:t>Leben in Regensburg</a:t>
            </a:r>
          </a:p>
          <a:p>
            <a:r>
              <a:rPr lang="de-DE" dirty="0" err="1"/>
              <a:t>Ersti</a:t>
            </a:r>
            <a:r>
              <a:rPr lang="de-DE" dirty="0"/>
              <a:t>-Woche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Nützliches</a:t>
            </a:r>
            <a:endParaRPr lang="de-DE" dirty="0"/>
          </a:p>
        </p:txBody>
      </p:sp>
      <p:sp>
        <p:nvSpPr>
          <p:cNvPr id="36866" name="Inhaltsplatzhalter 1"/>
          <p:cNvSpPr>
            <a:spLocks noGrp="1"/>
          </p:cNvSpPr>
          <p:nvPr>
            <p:ph idx="1"/>
          </p:nvPr>
        </p:nvSpPr>
        <p:spPr/>
        <p:txBody>
          <a:bodyPr>
            <a:normAutofit/>
          </a:bodyPr>
          <a:lstStyle/>
          <a:p>
            <a:r>
              <a:rPr lang="de-DE" dirty="0"/>
              <a:t>Auf den Seiten des Prüfungsamtes gibt es Merkzettel (u.a. für den Krankheitsfall bei Prüfungen) </a:t>
            </a:r>
          </a:p>
          <a:p>
            <a:r>
              <a:rPr lang="de-DE" dirty="0"/>
              <a:t>Alle möglichen Wahlkurse und der Aufbau der Module sind im Modulkatalog zu finden (auf den Seiten der Fakultät)</a:t>
            </a:r>
          </a:p>
          <a:p>
            <a:pPr>
              <a:buNone/>
            </a:pPr>
            <a:r>
              <a:rPr lang="de-DE" dirty="0"/>
              <a:t>			www-wiwi.uni-regensburg.de</a:t>
            </a:r>
          </a:p>
          <a:p>
            <a:pPr>
              <a:buNone/>
            </a:pPr>
            <a:endParaRPr lang="de-DE" dirty="0"/>
          </a:p>
          <a:p>
            <a:r>
              <a:rPr lang="de-DE" b="1" dirty="0"/>
              <a:t>Die BPO sollte jeder einmal selbst lesen </a:t>
            </a:r>
          </a:p>
        </p:txBody>
      </p:sp>
      <p:sp>
        <p:nvSpPr>
          <p:cNvPr id="7" name="Pfeil nach rechts 6"/>
          <p:cNvSpPr/>
          <p:nvPr/>
        </p:nvSpPr>
        <p:spPr>
          <a:xfrm>
            <a:off x="2699792" y="4725144"/>
            <a:ext cx="428625" cy="142875"/>
          </a:xfrm>
          <a:prstGeom prst="rightArrow">
            <a:avLst/>
          </a:prstGeom>
          <a:solidFill>
            <a:srgbClr val="AEA700"/>
          </a:solidFill>
          <a:ln>
            <a:solidFill>
              <a:srgbClr val="AEA7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a:t>Universität</a:t>
            </a:r>
          </a:p>
        </p:txBody>
      </p:sp>
      <p:sp>
        <p:nvSpPr>
          <p:cNvPr id="5" name="Textplatzhalter 4"/>
          <p:cNvSpPr>
            <a:spLocks noGrp="1"/>
          </p:cNvSpPr>
          <p:nvPr>
            <p:ph type="body" idx="1"/>
          </p:nvPr>
        </p:nvSpPr>
        <p:spPr/>
        <p:txBody>
          <a:bodyPr/>
          <a:lstStyle/>
          <a:p>
            <a:r>
              <a:rPr lang="de-DE" dirty="0"/>
              <a:t>Und wo seid ihr jetzt?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5" name="Inhaltsplatzhalter 3"/>
          <p:cNvGraphicFramePr>
            <a:graphicFrameLocks/>
          </p:cNvGraphicFramePr>
          <p:nvPr>
            <p:extLst>
              <p:ext uri="{D42A27DB-BD31-4B8C-83A1-F6EECF244321}">
                <p14:modId xmlns:p14="http://schemas.microsoft.com/office/powerpoint/2010/main" val="1355049372"/>
              </p:ext>
            </p:extLst>
          </p:nvPr>
        </p:nvGraphicFramePr>
        <p:xfrm>
          <a:off x="1052264" y="1415752"/>
          <a:ext cx="7696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Wolkenförmige Legende 35"/>
          <p:cNvSpPr/>
          <p:nvPr/>
        </p:nvSpPr>
        <p:spPr>
          <a:xfrm>
            <a:off x="5715000" y="1143000"/>
            <a:ext cx="2286000" cy="1143000"/>
          </a:xfrm>
          <a:prstGeom prst="cloudCallout">
            <a:avLst>
              <a:gd name="adj1" fmla="val -59166"/>
              <a:gd name="adj2" fmla="val 447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Fakultätsrat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Bibliotheken der Universität</a:t>
            </a:r>
          </a:p>
        </p:txBody>
      </p:sp>
      <p:sp>
        <p:nvSpPr>
          <p:cNvPr id="41986" name="Inhaltsplatzhalter 1"/>
          <p:cNvSpPr>
            <a:spLocks noGrp="1"/>
          </p:cNvSpPr>
          <p:nvPr>
            <p:ph idx="1"/>
          </p:nvPr>
        </p:nvSpPr>
        <p:spPr>
          <a:xfrm>
            <a:off x="1344612" y="2562225"/>
            <a:ext cx="7331843" cy="3962400"/>
          </a:xfrm>
        </p:spPr>
        <p:txBody>
          <a:bodyPr>
            <a:normAutofit/>
          </a:bodyPr>
          <a:lstStyle/>
          <a:p>
            <a:r>
              <a:rPr lang="de-DE" dirty="0"/>
              <a:t>Zentralbibliothek mit Teilbibliotheken</a:t>
            </a:r>
          </a:p>
          <a:p>
            <a:r>
              <a:rPr lang="de-DE" dirty="0" err="1"/>
              <a:t>WiWi</a:t>
            </a:r>
            <a:r>
              <a:rPr lang="de-DE" dirty="0"/>
              <a:t>-Bibliothek</a:t>
            </a:r>
          </a:p>
          <a:p>
            <a:pPr lvl="1"/>
            <a:r>
              <a:rPr lang="de-DE" dirty="0"/>
              <a:t>Öffnungszeiten Mo-Fr 08:00-24:00 Uhr, Sa/So 8:00-22:00 Uhr</a:t>
            </a:r>
          </a:p>
          <a:p>
            <a:pPr lvl="1"/>
            <a:r>
              <a:rPr lang="de-DE" dirty="0"/>
              <a:t>Ausleihe nur mit Studentenausweis möglich</a:t>
            </a:r>
          </a:p>
          <a:p>
            <a:pPr lvl="1"/>
            <a:r>
              <a:rPr lang="de-DE" dirty="0"/>
              <a:t>Onlinekatalog zum Vorbestellen (Regensburger Katalog)</a:t>
            </a:r>
          </a:p>
          <a:p>
            <a:pPr lvl="1"/>
            <a:r>
              <a:rPr lang="de-DE" dirty="0"/>
              <a:t>Bibliotheksführung (Online-Anmeldung)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Weitere Einrichtungen</a:t>
            </a:r>
            <a:endParaRPr lang="de-DE" dirty="0"/>
          </a:p>
        </p:txBody>
      </p:sp>
      <p:sp>
        <p:nvSpPr>
          <p:cNvPr id="43010" name="Inhaltsplatzhalter 1"/>
          <p:cNvSpPr>
            <a:spLocks noGrp="1"/>
          </p:cNvSpPr>
          <p:nvPr>
            <p:ph idx="1"/>
          </p:nvPr>
        </p:nvSpPr>
        <p:spPr/>
        <p:txBody>
          <a:bodyPr/>
          <a:lstStyle/>
          <a:p>
            <a:r>
              <a:rPr lang="de-DE" dirty="0"/>
              <a:t>Rechenzentrum (Infostand)</a:t>
            </a:r>
          </a:p>
          <a:p>
            <a:r>
              <a:rPr lang="de-DE" dirty="0"/>
              <a:t>Sportzentrum</a:t>
            </a:r>
          </a:p>
          <a:p>
            <a:r>
              <a:rPr lang="de-DE" dirty="0"/>
              <a:t>Akademisches Auslandsamt</a:t>
            </a:r>
          </a:p>
          <a:p>
            <a:r>
              <a:rPr lang="de-DE" dirty="0"/>
              <a:t>ZSK (Fremdsprachen + Rhetorik)</a:t>
            </a:r>
          </a:p>
          <a:p>
            <a:r>
              <a:rPr lang="de-DE" dirty="0"/>
              <a:t>Studentenwerk (Mensa, BAföG, Wohnheime)</a:t>
            </a:r>
          </a:p>
          <a:p>
            <a:r>
              <a:rPr lang="de-DE" dirty="0"/>
              <a:t>Marketing- &amp; </a:t>
            </a:r>
            <a:r>
              <a:rPr lang="de-DE" dirty="0" err="1"/>
              <a:t>Career</a:t>
            </a:r>
            <a:r>
              <a:rPr lang="de-DE" dirty="0"/>
              <a:t> Service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a:t>Studentenkanzlei</a:t>
            </a:r>
            <a:endParaRPr lang="de-DE" dirty="0"/>
          </a:p>
        </p:txBody>
      </p:sp>
      <p:sp>
        <p:nvSpPr>
          <p:cNvPr id="44034" name="Inhaltsplatzhalter 1"/>
          <p:cNvSpPr>
            <a:spLocks noGrp="1"/>
          </p:cNvSpPr>
          <p:nvPr>
            <p:ph idx="1"/>
          </p:nvPr>
        </p:nvSpPr>
        <p:spPr/>
        <p:txBody>
          <a:bodyPr/>
          <a:lstStyle/>
          <a:p>
            <a:endParaRPr lang="de-DE" dirty="0"/>
          </a:p>
          <a:p>
            <a:r>
              <a:rPr lang="de-DE" dirty="0"/>
              <a:t>Beurlaubung (Praktika, Ausland)</a:t>
            </a:r>
          </a:p>
          <a:p>
            <a:r>
              <a:rPr lang="de-DE" dirty="0"/>
              <a:t>Studienfachwechsel</a:t>
            </a:r>
          </a:p>
          <a:p>
            <a:r>
              <a:rPr lang="de-DE" dirty="0"/>
              <a:t>Dokumente wie Studentenausweis</a:t>
            </a:r>
          </a:p>
          <a:p>
            <a:r>
              <a:rPr lang="de-DE" dirty="0"/>
              <a:t>Immatrikulation / Exmatrikulation</a:t>
            </a:r>
          </a:p>
          <a:p>
            <a:endParaRPr lang="de-DE" dirty="0"/>
          </a:p>
          <a:p>
            <a:pPr>
              <a:buNone/>
            </a:pPr>
            <a:r>
              <a:rPr lang="de-DE" dirty="0">
                <a:sym typeface="Wingdings" pitchFamily="2" charset="2"/>
              </a:rPr>
              <a:t>	 		</a:t>
            </a:r>
            <a:r>
              <a:rPr lang="de-DE" dirty="0"/>
              <a:t>Rückmeldung nicht vergessen!</a:t>
            </a:r>
          </a:p>
        </p:txBody>
      </p:sp>
      <p:sp>
        <p:nvSpPr>
          <p:cNvPr id="9" name="Pfeil nach rechts 8"/>
          <p:cNvSpPr/>
          <p:nvPr/>
        </p:nvSpPr>
        <p:spPr>
          <a:xfrm>
            <a:off x="2542084" y="5949280"/>
            <a:ext cx="428625" cy="142875"/>
          </a:xfrm>
          <a:prstGeom prst="rightArrow">
            <a:avLst/>
          </a:prstGeom>
          <a:solidFill>
            <a:srgbClr val="AEA700"/>
          </a:solidFill>
          <a:ln>
            <a:solidFill>
              <a:srgbClr val="AEA7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a:t>Leben in Regensburg</a:t>
            </a:r>
            <a:br>
              <a:rPr lang="de-DE"/>
            </a:br>
            <a:endParaRPr lang="de-DE" dirty="0"/>
          </a:p>
        </p:txBody>
      </p:sp>
      <p:sp>
        <p:nvSpPr>
          <p:cNvPr id="5" name="Textplatzhalter 4"/>
          <p:cNvSpPr>
            <a:spLocks noGrp="1"/>
          </p:cNvSpPr>
          <p:nvPr>
            <p:ph type="body" idx="1"/>
          </p:nvPr>
        </p:nvSpPr>
        <p:spPr/>
        <p:txBody>
          <a:bodyPr/>
          <a:lstStyle/>
          <a:p>
            <a:r>
              <a:rPr lang="de-DE" dirty="0"/>
              <a:t>Und was gibt’s neben dem Studium?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Ein paar Infos</a:t>
            </a:r>
          </a:p>
        </p:txBody>
      </p:sp>
      <p:sp>
        <p:nvSpPr>
          <p:cNvPr id="4" name="Inhaltsplatzhalter 3"/>
          <p:cNvSpPr>
            <a:spLocks noGrp="1"/>
          </p:cNvSpPr>
          <p:nvPr>
            <p:ph idx="1"/>
          </p:nvPr>
        </p:nvSpPr>
        <p:spPr/>
        <p:txBody>
          <a:bodyPr/>
          <a:lstStyle/>
          <a:p>
            <a:r>
              <a:rPr lang="de-DE" dirty="0"/>
              <a:t>Die Regensburger Altstadt ist UNESCO Weltkulturerbe</a:t>
            </a:r>
          </a:p>
          <a:p>
            <a:r>
              <a:rPr lang="de-DE" dirty="0"/>
              <a:t>Regensburg hat wohl die höchste Kneipendichte Deutschlands</a:t>
            </a:r>
          </a:p>
          <a:p>
            <a:r>
              <a:rPr lang="de-DE" dirty="0"/>
              <a:t>Rund 350 Cafés, Bar und Clubs</a:t>
            </a:r>
          </a:p>
          <a:p>
            <a:r>
              <a:rPr lang="de-DE" dirty="0"/>
              <a:t>Es gibt über 30.000 Studenten in Regensburg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Hinweis</a:t>
            </a:r>
            <a:endParaRPr lang="de-DE" dirty="0"/>
          </a:p>
        </p:txBody>
      </p:sp>
      <p:sp>
        <p:nvSpPr>
          <p:cNvPr id="46082" name="Inhaltsplatzhalter 1"/>
          <p:cNvSpPr>
            <a:spLocks noGrp="1"/>
          </p:cNvSpPr>
          <p:nvPr>
            <p:ph idx="1"/>
          </p:nvPr>
        </p:nvSpPr>
        <p:spPr>
          <a:xfrm>
            <a:off x="1344612" y="2562225"/>
            <a:ext cx="7547868" cy="3962400"/>
          </a:xfrm>
        </p:spPr>
        <p:txBody>
          <a:bodyPr/>
          <a:lstStyle/>
          <a:p>
            <a:r>
              <a:rPr lang="de-DE" dirty="0"/>
              <a:t>Einwohnermeldeamt</a:t>
            </a:r>
          </a:p>
          <a:p>
            <a:pPr lvl="1"/>
            <a:r>
              <a:rPr lang="de-DE" dirty="0"/>
              <a:t>Jeder hier Wohnhafte muss in Regensburg gemeldet sein</a:t>
            </a:r>
          </a:p>
          <a:p>
            <a:pPr lvl="1"/>
            <a:r>
              <a:rPr lang="de-DE" dirty="0"/>
              <a:t>Bürgerbüros: Dr.-Martin-Luther-Straße 3 bzw. </a:t>
            </a:r>
            <a:r>
              <a:rPr lang="de-DE" dirty="0" err="1"/>
              <a:t>Brennesstraße</a:t>
            </a:r>
            <a:r>
              <a:rPr lang="de-DE" dirty="0"/>
              <a:t> 16 und Friedrich-Viehbacher-Straße 3</a:t>
            </a:r>
          </a:p>
          <a:p>
            <a:pPr>
              <a:buNone/>
            </a:pPr>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err="1"/>
              <a:t>Erstiwoche</a:t>
            </a:r>
            <a:endParaRPr lang="de-DE" dirty="0"/>
          </a:p>
        </p:txBody>
      </p:sp>
      <p:sp>
        <p:nvSpPr>
          <p:cNvPr id="5" name="Textplatzhalter 4"/>
          <p:cNvSpPr>
            <a:spLocks noGrp="1"/>
          </p:cNvSpPr>
          <p:nvPr>
            <p:ph type="body" idx="1"/>
          </p:nvPr>
        </p:nvSpPr>
        <p:spPr/>
        <p:txBody>
          <a:bodyPr/>
          <a:lstStyle/>
          <a:p>
            <a:r>
              <a:rPr lang="de-DE" dirty="0"/>
              <a:t>Der optimale Einstieg ins Studium: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dirty="0"/>
              <a:t>Fachschaft Wirtschaft</a:t>
            </a:r>
          </a:p>
        </p:txBody>
      </p:sp>
      <p:sp>
        <p:nvSpPr>
          <p:cNvPr id="7172" name="Textplatzhalter 9"/>
          <p:cNvSpPr>
            <a:spLocks noGrp="1"/>
          </p:cNvSpPr>
          <p:nvPr>
            <p:ph type="body" idx="1"/>
          </p:nvPr>
        </p:nvSpPr>
        <p:spPr/>
        <p:txBody>
          <a:bodyPr/>
          <a:lstStyle/>
          <a:p>
            <a:r>
              <a:rPr lang="de-DE"/>
              <a:t>Wer ist die Fachschaft Wirtschaft?</a:t>
            </a:r>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363195" y="1196752"/>
            <a:ext cx="7188200" cy="696912"/>
          </a:xfrm>
        </p:spPr>
        <p:txBody>
          <a:bodyPr/>
          <a:lstStyle/>
          <a:p>
            <a:r>
              <a:rPr lang="de-DE" dirty="0"/>
              <a:t>Zeitplan</a:t>
            </a:r>
          </a:p>
        </p:txBody>
      </p:sp>
      <p:sp>
        <p:nvSpPr>
          <p:cNvPr id="4" name="Inhaltsplatzhalter 3"/>
          <p:cNvSpPr>
            <a:spLocks noGrp="1"/>
          </p:cNvSpPr>
          <p:nvPr>
            <p:ph idx="1"/>
          </p:nvPr>
        </p:nvSpPr>
        <p:spPr>
          <a:xfrm>
            <a:off x="2123727" y="2996951"/>
            <a:ext cx="6409085" cy="3527673"/>
          </a:xfrm>
        </p:spPr>
        <p:txBody>
          <a:bodyPr/>
          <a:lstStyle/>
          <a:p>
            <a:r>
              <a:rPr lang="de-DE" dirty="0"/>
              <a:t>  </a:t>
            </a:r>
          </a:p>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088243"/>
            <a:ext cx="6354093" cy="4436025"/>
          </a:xfrm>
          <a:prstGeom prst="rect">
            <a:avLst/>
          </a:prstGeom>
        </p:spPr>
      </p:pic>
      <p:grpSp>
        <p:nvGrpSpPr>
          <p:cNvPr id="9" name="Gruppieren 8">
            <a:extLst>
              <a:ext uri="{FF2B5EF4-FFF2-40B4-BE49-F238E27FC236}">
                <a16:creationId xmlns:a16="http://schemas.microsoft.com/office/drawing/2014/main" id="{AD639681-04CF-42E9-A83E-239CF46CCCD5}"/>
              </a:ext>
            </a:extLst>
          </p:cNvPr>
          <p:cNvGrpSpPr/>
          <p:nvPr/>
        </p:nvGrpSpPr>
        <p:grpSpPr>
          <a:xfrm>
            <a:off x="2987824" y="4509120"/>
            <a:ext cx="576064" cy="1584176"/>
            <a:chOff x="2987824" y="4509120"/>
            <a:chExt cx="576064" cy="1584176"/>
          </a:xfrm>
        </p:grpSpPr>
        <p:cxnSp>
          <p:nvCxnSpPr>
            <p:cNvPr id="5" name="Gerader Verbinder 4">
              <a:extLst>
                <a:ext uri="{FF2B5EF4-FFF2-40B4-BE49-F238E27FC236}">
                  <a16:creationId xmlns:a16="http://schemas.microsoft.com/office/drawing/2014/main" id="{12AC9679-45F8-4CBE-9792-C3E9EF43525F}"/>
                </a:ext>
              </a:extLst>
            </p:cNvPr>
            <p:cNvCxnSpPr/>
            <p:nvPr/>
          </p:nvCxnSpPr>
          <p:spPr>
            <a:xfrm>
              <a:off x="2987824" y="4509120"/>
              <a:ext cx="576064" cy="15841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7" name="Gerader Verbinder 6">
              <a:extLst>
                <a:ext uri="{FF2B5EF4-FFF2-40B4-BE49-F238E27FC236}">
                  <a16:creationId xmlns:a16="http://schemas.microsoft.com/office/drawing/2014/main" id="{592C26DD-8703-4F58-A1C0-F6094E20AD8B}"/>
                </a:ext>
              </a:extLst>
            </p:cNvPr>
            <p:cNvCxnSpPr>
              <a:cxnSpLocks/>
            </p:cNvCxnSpPr>
            <p:nvPr/>
          </p:nvCxnSpPr>
          <p:spPr>
            <a:xfrm flipH="1">
              <a:off x="2987824" y="4509120"/>
              <a:ext cx="576064" cy="15841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11" name="Gruppieren 10">
            <a:extLst>
              <a:ext uri="{FF2B5EF4-FFF2-40B4-BE49-F238E27FC236}">
                <a16:creationId xmlns:a16="http://schemas.microsoft.com/office/drawing/2014/main" id="{CB7FBB7A-2273-43E4-B11A-4CFD16CE1D59}"/>
              </a:ext>
            </a:extLst>
          </p:cNvPr>
          <p:cNvGrpSpPr/>
          <p:nvPr/>
        </p:nvGrpSpPr>
        <p:grpSpPr>
          <a:xfrm>
            <a:off x="4211959" y="4797151"/>
            <a:ext cx="576064" cy="1008113"/>
            <a:chOff x="2987824" y="4509120"/>
            <a:chExt cx="576064" cy="1584176"/>
          </a:xfrm>
        </p:grpSpPr>
        <p:cxnSp>
          <p:nvCxnSpPr>
            <p:cNvPr id="12" name="Gerader Verbinder 11">
              <a:extLst>
                <a:ext uri="{FF2B5EF4-FFF2-40B4-BE49-F238E27FC236}">
                  <a16:creationId xmlns:a16="http://schemas.microsoft.com/office/drawing/2014/main" id="{3DDBC782-9A22-49C9-8D08-78689A5FAFF5}"/>
                </a:ext>
              </a:extLst>
            </p:cNvPr>
            <p:cNvCxnSpPr/>
            <p:nvPr/>
          </p:nvCxnSpPr>
          <p:spPr>
            <a:xfrm>
              <a:off x="2987824" y="4509120"/>
              <a:ext cx="576064" cy="15841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4" name="Gerader Verbinder 13">
              <a:extLst>
                <a:ext uri="{FF2B5EF4-FFF2-40B4-BE49-F238E27FC236}">
                  <a16:creationId xmlns:a16="http://schemas.microsoft.com/office/drawing/2014/main" id="{D4C22554-3E74-49C2-87EF-A26C63BBB4E0}"/>
                </a:ext>
              </a:extLst>
            </p:cNvPr>
            <p:cNvCxnSpPr>
              <a:cxnSpLocks/>
            </p:cNvCxnSpPr>
            <p:nvPr/>
          </p:nvCxnSpPr>
          <p:spPr>
            <a:xfrm flipH="1">
              <a:off x="2987824" y="4509120"/>
              <a:ext cx="576064" cy="1584176"/>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15" name="Gruppieren 14">
            <a:extLst>
              <a:ext uri="{FF2B5EF4-FFF2-40B4-BE49-F238E27FC236}">
                <a16:creationId xmlns:a16="http://schemas.microsoft.com/office/drawing/2014/main" id="{B2C0BD4E-3602-4549-BD99-7E3416F23991}"/>
              </a:ext>
            </a:extLst>
          </p:cNvPr>
          <p:cNvGrpSpPr/>
          <p:nvPr/>
        </p:nvGrpSpPr>
        <p:grpSpPr>
          <a:xfrm>
            <a:off x="6732241" y="3573016"/>
            <a:ext cx="720079" cy="1224135"/>
            <a:chOff x="2987824" y="4509120"/>
            <a:chExt cx="576064" cy="1584176"/>
          </a:xfrm>
        </p:grpSpPr>
        <p:cxnSp>
          <p:nvCxnSpPr>
            <p:cNvPr id="16" name="Gerader Verbinder 15">
              <a:extLst>
                <a:ext uri="{FF2B5EF4-FFF2-40B4-BE49-F238E27FC236}">
                  <a16:creationId xmlns:a16="http://schemas.microsoft.com/office/drawing/2014/main" id="{A3D28BB6-2EEF-4B0F-8502-E4512739C22C}"/>
                </a:ext>
              </a:extLst>
            </p:cNvPr>
            <p:cNvCxnSpPr/>
            <p:nvPr/>
          </p:nvCxnSpPr>
          <p:spPr>
            <a:xfrm>
              <a:off x="2987824" y="4509120"/>
              <a:ext cx="576064" cy="158417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7" name="Gerader Verbinder 16">
              <a:extLst>
                <a:ext uri="{FF2B5EF4-FFF2-40B4-BE49-F238E27FC236}">
                  <a16:creationId xmlns:a16="http://schemas.microsoft.com/office/drawing/2014/main" id="{7BAD6F69-D233-44D4-8017-F3114F857CAB}"/>
                </a:ext>
              </a:extLst>
            </p:cNvPr>
            <p:cNvCxnSpPr>
              <a:cxnSpLocks/>
            </p:cNvCxnSpPr>
            <p:nvPr/>
          </p:nvCxnSpPr>
          <p:spPr>
            <a:xfrm flipH="1">
              <a:off x="2987824" y="4509120"/>
              <a:ext cx="576064" cy="1584176"/>
            </a:xfrm>
            <a:prstGeom prst="line">
              <a:avLst/>
            </a:prstGeom>
            <a:ln w="19050"/>
          </p:spPr>
          <p:style>
            <a:lnRef idx="1">
              <a:schemeClr val="accent2"/>
            </a:lnRef>
            <a:fillRef idx="0">
              <a:schemeClr val="accent2"/>
            </a:fillRef>
            <a:effectRef idx="0">
              <a:schemeClr val="accent2"/>
            </a:effectRef>
            <a:fontRef idx="minor">
              <a:schemeClr val="tx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p:cNvSpPr>
            <a:spLocks noGrp="1"/>
          </p:cNvSpPr>
          <p:nvPr>
            <p:ph type="title"/>
          </p:nvPr>
        </p:nvSpPr>
        <p:spPr/>
        <p:txBody>
          <a:bodyPr/>
          <a:lstStyle/>
          <a:p>
            <a:r>
              <a:rPr lang="de-DE" dirty="0"/>
              <a:t>Kneipentour – Heute      </a:t>
            </a:r>
          </a:p>
        </p:txBody>
      </p:sp>
      <p:sp>
        <p:nvSpPr>
          <p:cNvPr id="52226" name="Inhaltsplatzhalter 1"/>
          <p:cNvSpPr>
            <a:spLocks noGrp="1"/>
          </p:cNvSpPr>
          <p:nvPr>
            <p:ph idx="1"/>
          </p:nvPr>
        </p:nvSpPr>
        <p:spPr>
          <a:xfrm>
            <a:off x="1344613" y="2276872"/>
            <a:ext cx="7188200" cy="4247753"/>
          </a:xfrm>
        </p:spPr>
        <p:txBody>
          <a:bodyPr/>
          <a:lstStyle/>
          <a:p>
            <a:r>
              <a:rPr lang="de-DE" dirty="0"/>
              <a:t>Montag, 14.10.2019 um 19:30 Uhr</a:t>
            </a:r>
          </a:p>
          <a:p>
            <a:r>
              <a:rPr lang="de-DE" dirty="0"/>
              <a:t>Treffpunkt: Dom - vor der Reiterstatue</a:t>
            </a:r>
          </a:p>
        </p:txBody>
      </p:sp>
      <p:pic>
        <p:nvPicPr>
          <p:cNvPr id="1026" name="Picture 2"/>
          <p:cNvPicPr>
            <a:picLocks noChangeAspect="1" noChangeArrowheads="1"/>
          </p:cNvPicPr>
          <p:nvPr/>
        </p:nvPicPr>
        <p:blipFill>
          <a:blip r:embed="rId3" cstate="print"/>
          <a:srcRect/>
          <a:stretch>
            <a:fillRect/>
          </a:stretch>
        </p:blipFill>
        <p:spPr bwMode="auto">
          <a:xfrm>
            <a:off x="1691680" y="3393906"/>
            <a:ext cx="4400136" cy="3254584"/>
          </a:xfrm>
          <a:prstGeom prst="rect">
            <a:avLst/>
          </a:prstGeom>
          <a:noFill/>
          <a:ln w="9525">
            <a:noFill/>
            <a:miter lim="800000"/>
            <a:headEnd/>
            <a:tailEnd/>
          </a:ln>
          <a:effectLst/>
        </p:spPr>
      </p:pic>
      <p:sp>
        <p:nvSpPr>
          <p:cNvPr id="9" name="Rad 8"/>
          <p:cNvSpPr/>
          <p:nvPr/>
        </p:nvSpPr>
        <p:spPr>
          <a:xfrm>
            <a:off x="2918096" y="5643633"/>
            <a:ext cx="642942" cy="500066"/>
          </a:xfrm>
          <a:prstGeom prst="donut">
            <a:avLst>
              <a:gd name="adj" fmla="val 1744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0" name="Rad 9"/>
          <p:cNvSpPr/>
          <p:nvPr/>
        </p:nvSpPr>
        <p:spPr>
          <a:xfrm>
            <a:off x="3203848" y="4005064"/>
            <a:ext cx="428628" cy="357190"/>
          </a:xfrm>
          <a:prstGeom prst="donut">
            <a:avLst>
              <a:gd name="adj" fmla="val 8377"/>
            </a:avLst>
          </a:prstGeom>
          <a:gradFill>
            <a:gsLst>
              <a:gs pos="0">
                <a:schemeClr val="accent5">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1" name="Abgerundetes Rechteck 10"/>
          <p:cNvSpPr/>
          <p:nvPr/>
        </p:nvSpPr>
        <p:spPr>
          <a:xfrm>
            <a:off x="6156176" y="3356992"/>
            <a:ext cx="2857520" cy="483369"/>
          </a:xfrm>
          <a:prstGeom prst="roundRect">
            <a:avLst/>
          </a:prstGeom>
          <a:gradFill>
            <a:gsLst>
              <a:gs pos="0">
                <a:schemeClr val="accent5">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solidFill>
                  <a:schemeClr val="tx1"/>
                </a:solidFill>
              </a:rPr>
              <a:t>Bushaltestelle </a:t>
            </a:r>
            <a:r>
              <a:rPr lang="de-DE" sz="1400" dirty="0" err="1">
                <a:solidFill>
                  <a:schemeClr val="tx1"/>
                </a:solidFill>
              </a:rPr>
              <a:t>Thundorfer</a:t>
            </a:r>
            <a:r>
              <a:rPr lang="de-DE" sz="1400" dirty="0">
                <a:solidFill>
                  <a:schemeClr val="tx1"/>
                </a:solidFill>
              </a:rPr>
              <a:t> Straße, Linie 2, 4, 11</a:t>
            </a:r>
          </a:p>
        </p:txBody>
      </p:sp>
      <p:cxnSp>
        <p:nvCxnSpPr>
          <p:cNvPr id="13" name="Gerade Verbindung mit Pfeil 12"/>
          <p:cNvCxnSpPr>
            <a:endCxn id="10" idx="0"/>
          </p:cNvCxnSpPr>
          <p:nvPr/>
        </p:nvCxnSpPr>
        <p:spPr>
          <a:xfrm flipH="1">
            <a:off x="3418162" y="3717032"/>
            <a:ext cx="2738014" cy="288032"/>
          </a:xfrm>
          <a:prstGeom prst="straightConnector1">
            <a:avLst/>
          </a:prstGeom>
          <a:ln>
            <a:solidFill>
              <a:schemeClr val="accent5">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a:t>Mittwoch Bowling-Abend (19 Uhr)</a:t>
            </a:r>
          </a:p>
        </p:txBody>
      </p:sp>
      <p:sp>
        <p:nvSpPr>
          <p:cNvPr id="2" name="Inhaltsplatzhalter 1"/>
          <p:cNvSpPr>
            <a:spLocks noGrp="1"/>
          </p:cNvSpPr>
          <p:nvPr>
            <p:ph idx="1"/>
          </p:nvPr>
        </p:nvSpPr>
        <p:spPr/>
        <p:txBody>
          <a:bodyPr>
            <a:normAutofit lnSpcReduction="10000"/>
          </a:bodyPr>
          <a:lstStyle/>
          <a:p>
            <a:r>
              <a:rPr lang="de-DE" dirty="0"/>
              <a:t>Jeder, der selbst zum Gewerbepark findet, soll bitte selbst hinfahren</a:t>
            </a:r>
          </a:p>
          <a:p>
            <a:r>
              <a:rPr lang="de-DE" dirty="0"/>
              <a:t>Adresse: </a:t>
            </a:r>
            <a:r>
              <a:rPr lang="de-DE" b="1" dirty="0"/>
              <a:t>SuperBowl im Gewerbepark D 44</a:t>
            </a:r>
          </a:p>
          <a:p>
            <a:r>
              <a:rPr lang="de-DE" dirty="0"/>
              <a:t>Wir bringen Euch auch hin:</a:t>
            </a:r>
          </a:p>
          <a:p>
            <a:pPr lvl="1"/>
            <a:r>
              <a:rPr lang="de-DE" dirty="0"/>
              <a:t>Treffpunkt: Vorplatz Hauptbahnhof (18 Uhr)</a:t>
            </a:r>
          </a:p>
          <a:p>
            <a:pPr lvl="1"/>
            <a:r>
              <a:rPr lang="de-DE" dirty="0"/>
              <a:t>Bus-Linien:  </a:t>
            </a:r>
          </a:p>
          <a:p>
            <a:pPr lvl="2"/>
            <a:r>
              <a:rPr lang="de-DE" dirty="0"/>
              <a:t>5 Richtung Donaustauf, Ausstieg: Gewerbepark</a:t>
            </a:r>
          </a:p>
          <a:p>
            <a:pPr lvl="2"/>
            <a:r>
              <a:rPr lang="de-DE" dirty="0"/>
              <a:t>8 Richtung </a:t>
            </a:r>
            <a:r>
              <a:rPr lang="de-DE" dirty="0" err="1"/>
              <a:t>Grünthal</a:t>
            </a:r>
            <a:r>
              <a:rPr lang="de-DE" dirty="0"/>
              <a:t>, Ausstieg: </a:t>
            </a:r>
            <a:r>
              <a:rPr lang="de-DE" dirty="0" err="1"/>
              <a:t>Lechstraße</a:t>
            </a:r>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7" name="Inhaltsplatzhalter 6" descr="Ein Bild, das Text, Schild enthält.&#10;&#10;Automatisch generierte Beschreibung">
            <a:extLst>
              <a:ext uri="{FF2B5EF4-FFF2-40B4-BE49-F238E27FC236}">
                <a16:creationId xmlns:a16="http://schemas.microsoft.com/office/drawing/2014/main" id="{C1E4B3EA-BADC-4D37-BAEC-CC0545A0DA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6545" y="1484784"/>
            <a:ext cx="8570910" cy="4821138"/>
          </a:xfrm>
        </p:spPr>
      </p:pic>
    </p:spTree>
    <p:extLst>
      <p:ext uri="{BB962C8B-B14F-4D97-AF65-F5344CB8AC3E}">
        <p14:creationId xmlns:p14="http://schemas.microsoft.com/office/powerpoint/2010/main" val="1414090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Erstsemester-Wochenende</a:t>
            </a:r>
            <a:endParaRPr lang="de-DE" dirty="0"/>
          </a:p>
        </p:txBody>
      </p:sp>
      <p:sp>
        <p:nvSpPr>
          <p:cNvPr id="50178" name="Inhaltsplatzhalter 1"/>
          <p:cNvSpPr>
            <a:spLocks noGrp="1"/>
          </p:cNvSpPr>
          <p:nvPr>
            <p:ph idx="1"/>
          </p:nvPr>
        </p:nvSpPr>
        <p:spPr/>
        <p:txBody>
          <a:bodyPr/>
          <a:lstStyle/>
          <a:p>
            <a:r>
              <a:rPr lang="de-DE" dirty="0"/>
              <a:t>Abfahrt: Freitag, 20.10.2017</a:t>
            </a:r>
          </a:p>
          <a:p>
            <a:r>
              <a:rPr lang="de-DE" dirty="0"/>
              <a:t>Treffpunkt: </a:t>
            </a:r>
            <a:r>
              <a:rPr lang="de-DE" dirty="0" err="1"/>
              <a:t>Fachschaftszimmer</a:t>
            </a:r>
            <a:endParaRPr lang="de-DE" dirty="0"/>
          </a:p>
          <a:p>
            <a:r>
              <a:rPr lang="de-DE" dirty="0"/>
              <a:t>Rückfahrt: Sonntag, 22.10.2017</a:t>
            </a:r>
          </a:p>
          <a:p>
            <a:endParaRPr lang="de-DE" dirty="0"/>
          </a:p>
          <a:p>
            <a:r>
              <a:rPr lang="de-DE" dirty="0"/>
              <a:t>Für alle Teilnehmer: weitere Infos per Email</a:t>
            </a:r>
          </a:p>
          <a:p>
            <a:endParaRPr 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DE"/>
              <a:t>Fragen?</a:t>
            </a:r>
            <a:endParaRPr lang="de-DE" dirty="0"/>
          </a:p>
        </p:txBody>
      </p:sp>
      <p:sp>
        <p:nvSpPr>
          <p:cNvPr id="54274" name="Inhaltsplatzhalter 1"/>
          <p:cNvSpPr>
            <a:spLocks noGrp="1"/>
          </p:cNvSpPr>
          <p:nvPr>
            <p:ph idx="1"/>
          </p:nvPr>
        </p:nvSpPr>
        <p:spPr/>
        <p:txBody>
          <a:bodyPr>
            <a:normAutofit/>
          </a:bodyPr>
          <a:lstStyle/>
          <a:p>
            <a:r>
              <a:rPr lang="de-DE" dirty="0"/>
              <a:t>Email an </a:t>
            </a:r>
            <a:r>
              <a:rPr lang="de-DE" b="1" dirty="0"/>
              <a:t>info@fachschaft-wirtschaft.de</a:t>
            </a:r>
          </a:p>
          <a:p>
            <a:r>
              <a:rPr lang="de-DE" dirty="0"/>
              <a:t>Erstsemester </a:t>
            </a:r>
            <a:r>
              <a:rPr lang="de-DE" dirty="0" err="1"/>
              <a:t>Facebookgruppe</a:t>
            </a:r>
            <a:r>
              <a:rPr lang="de-DE" dirty="0"/>
              <a:t>: </a:t>
            </a:r>
          </a:p>
          <a:p>
            <a:pPr marL="0" indent="0">
              <a:buNone/>
            </a:pPr>
            <a:r>
              <a:rPr lang="de-DE" dirty="0"/>
              <a:t>	„</a:t>
            </a:r>
            <a:r>
              <a:rPr lang="de-DE" b="1" i="1" dirty="0" err="1"/>
              <a:t>Wiwi</a:t>
            </a:r>
            <a:r>
              <a:rPr lang="de-DE" b="1" i="1" dirty="0"/>
              <a:t> Erstsemester Uni Regensburg 2019</a:t>
            </a:r>
            <a:r>
              <a:rPr lang="de-DE" i="1" dirty="0"/>
              <a:t>“</a:t>
            </a:r>
          </a:p>
          <a:p>
            <a:r>
              <a:rPr lang="de-DE" b="1" dirty="0"/>
              <a:t>Einfach vorbeischauen - RW(S) 003</a:t>
            </a:r>
          </a:p>
          <a:p>
            <a:endParaRPr lang="de-DE" dirty="0"/>
          </a:p>
          <a:p>
            <a:endParaRPr lang="de-DE" dirty="0">
              <a:sym typeface="Wingdings" pitchFamily="2" charset="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dirty="0"/>
              <a:t>Unirallye</a:t>
            </a:r>
          </a:p>
        </p:txBody>
      </p:sp>
      <p:sp>
        <p:nvSpPr>
          <p:cNvPr id="2" name="Inhaltsplatzhalter 1"/>
          <p:cNvSpPr>
            <a:spLocks noGrp="1"/>
          </p:cNvSpPr>
          <p:nvPr>
            <p:ph idx="1"/>
          </p:nvPr>
        </p:nvSpPr>
        <p:spPr/>
        <p:txBody>
          <a:bodyPr>
            <a:normAutofit/>
          </a:bodyPr>
          <a:lstStyle/>
          <a:p>
            <a:r>
              <a:rPr lang="de-DE" dirty="0"/>
              <a:t>Direkt im Anschluss</a:t>
            </a:r>
          </a:p>
          <a:p>
            <a:r>
              <a:rPr lang="de-DE" dirty="0"/>
              <a:t>Rallyekarte findet ihr in der </a:t>
            </a:r>
            <a:r>
              <a:rPr lang="de-DE" dirty="0" err="1"/>
              <a:t>Ersti</a:t>
            </a:r>
            <a:r>
              <a:rPr lang="de-DE" dirty="0"/>
              <a:t>-Tüte (wichtig!)</a:t>
            </a:r>
          </a:p>
          <a:p>
            <a:r>
              <a:rPr lang="de-DE" dirty="0"/>
              <a:t>Startpunkt steht auf der Karte</a:t>
            </a:r>
            <a:endParaRPr lang="de-DE" dirty="0">
              <a:sym typeface="Wingdings" pitchFamily="2" charset="2"/>
            </a:endParaRPr>
          </a:p>
          <a:p>
            <a:r>
              <a:rPr lang="de-DE" dirty="0"/>
              <a:t>Insgesamt 5 Stationen</a:t>
            </a:r>
          </a:p>
          <a:p>
            <a:r>
              <a:rPr lang="de-DE" dirty="0">
                <a:sym typeface="Wingdings" pitchFamily="2" charset="2"/>
              </a:rPr>
              <a:t>Bitte Stationen in der angegebenen Reihenfolge durchlaufen</a:t>
            </a:r>
          </a:p>
          <a:p>
            <a:r>
              <a:rPr lang="de-DE" dirty="0"/>
              <a:t>Viel Spaß und Erfolg!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99592" y="1208785"/>
            <a:ext cx="7188200" cy="696912"/>
          </a:xfrm>
        </p:spPr>
        <p:txBody>
          <a:bodyPr/>
          <a:lstStyle/>
          <a:p>
            <a:r>
              <a:rPr lang="de-DE" dirty="0"/>
              <a:t>Und los geht’s…</a:t>
            </a:r>
          </a:p>
        </p:txBody>
      </p:sp>
      <p:sp>
        <p:nvSpPr>
          <p:cNvPr id="47108" name="Textplatzhalter 3"/>
          <p:cNvSpPr>
            <a:spLocks noGrp="1"/>
          </p:cNvSpPr>
          <p:nvPr>
            <p:ph idx="1"/>
          </p:nvPr>
        </p:nvSpPr>
        <p:spPr>
          <a:xfrm>
            <a:off x="899592" y="2132856"/>
            <a:ext cx="2291283" cy="3962400"/>
          </a:xfrm>
        </p:spPr>
        <p:txBody>
          <a:bodyPr/>
          <a:lstStyle/>
          <a:p>
            <a:pPr marL="0" indent="0" algn="ctr">
              <a:buNone/>
            </a:pPr>
            <a:r>
              <a:rPr lang="de-DE" dirty="0"/>
              <a:t>Vielen Dank für eure Aufmerksamkeit und viel Spaß an der Uni Regensburg!</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132856"/>
            <a:ext cx="6786485" cy="45239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a:t>Fachschaft Wirtschaft</a:t>
            </a:r>
            <a:endParaRPr lang="de-DE" dirty="0"/>
          </a:p>
        </p:txBody>
      </p:sp>
      <p:sp>
        <p:nvSpPr>
          <p:cNvPr id="16" name="Inhaltsplatzhalter 15"/>
          <p:cNvSpPr>
            <a:spLocks noGrp="1"/>
          </p:cNvSpPr>
          <p:nvPr>
            <p:ph idx="1"/>
          </p:nvPr>
        </p:nvSpPr>
        <p:spPr>
          <a:xfrm>
            <a:off x="1403648" y="2562225"/>
            <a:ext cx="7188200" cy="3962400"/>
          </a:xfrm>
        </p:spPr>
        <p:txBody>
          <a:bodyPr/>
          <a:lstStyle/>
          <a:p>
            <a:r>
              <a:rPr lang="de-DE" dirty="0"/>
              <a:t>Besteht aus 8 gewählten </a:t>
            </a:r>
            <a:r>
              <a:rPr lang="de-DE" dirty="0" err="1"/>
              <a:t>WiWi</a:t>
            </a:r>
            <a:r>
              <a:rPr lang="de-DE" dirty="0"/>
              <a:t>-Studenten</a:t>
            </a:r>
          </a:p>
          <a:p>
            <a:r>
              <a:rPr lang="de-DE" dirty="0"/>
              <a:t>Wird unterstützt von weiteren Mitgliedern</a:t>
            </a:r>
          </a:p>
          <a:p>
            <a:r>
              <a:rPr lang="de-DE" dirty="0"/>
              <a:t>Wir vertreten die Interessen der Studenten der Fakultät für Wirtschaftswissenschaften</a:t>
            </a:r>
          </a:p>
          <a:p>
            <a:endParaRPr lang="de-DE" dirty="0"/>
          </a:p>
          <a:p>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Services</a:t>
            </a:r>
          </a:p>
        </p:txBody>
      </p:sp>
      <p:sp>
        <p:nvSpPr>
          <p:cNvPr id="9218" name="Inhaltsplatzhalter 1"/>
          <p:cNvSpPr>
            <a:spLocks noGrp="1"/>
          </p:cNvSpPr>
          <p:nvPr>
            <p:ph idx="1"/>
          </p:nvPr>
        </p:nvSpPr>
        <p:spPr>
          <a:xfrm>
            <a:off x="1331640" y="2330920"/>
            <a:ext cx="7188200" cy="4194423"/>
          </a:xfrm>
        </p:spPr>
        <p:txBody>
          <a:bodyPr/>
          <a:lstStyle/>
          <a:p>
            <a:r>
              <a:rPr lang="de-DE" dirty="0"/>
              <a:t>Offizielle Studienberatung</a:t>
            </a:r>
          </a:p>
          <a:p>
            <a:r>
              <a:rPr lang="de-DE" dirty="0"/>
              <a:t>Informationsveranstaltungen</a:t>
            </a:r>
          </a:p>
          <a:p>
            <a:r>
              <a:rPr lang="de-DE" dirty="0" err="1"/>
              <a:t>Altklausurensammlung</a:t>
            </a:r>
            <a:r>
              <a:rPr lang="de-DE" dirty="0"/>
              <a:t> (auch zum Download)</a:t>
            </a:r>
          </a:p>
          <a:p>
            <a:r>
              <a:rPr lang="de-DE" dirty="0" err="1"/>
              <a:t>WiWi</a:t>
            </a:r>
            <a:r>
              <a:rPr lang="de-DE" dirty="0"/>
              <a:t>-Fete und Sommerfest</a:t>
            </a:r>
          </a:p>
          <a:p>
            <a:r>
              <a:rPr lang="de-DE" dirty="0"/>
              <a:t>Freizeitevents (</a:t>
            </a:r>
            <a:r>
              <a:rPr lang="de-DE" dirty="0" err="1"/>
              <a:t>WiWi</a:t>
            </a:r>
            <a:r>
              <a:rPr lang="de-DE" dirty="0"/>
              <a:t> on Snow)</a:t>
            </a:r>
          </a:p>
          <a:p>
            <a:r>
              <a:rPr lang="de-DE" dirty="0"/>
              <a:t>Glühweinverkauf,  etc.</a:t>
            </a:r>
          </a:p>
          <a:p>
            <a:r>
              <a:rPr lang="de-DE" dirty="0"/>
              <a:t>Forum und FAQs</a:t>
            </a:r>
          </a:p>
          <a:p>
            <a:endParaRPr lang="de-DE" dirty="0"/>
          </a:p>
        </p:txBody>
      </p:sp>
      <p:sp>
        <p:nvSpPr>
          <p:cNvPr id="6" name="Pfeil nach rechts 5"/>
          <p:cNvSpPr/>
          <p:nvPr/>
        </p:nvSpPr>
        <p:spPr>
          <a:xfrm>
            <a:off x="2872383" y="6150446"/>
            <a:ext cx="428625" cy="142875"/>
          </a:xfrm>
          <a:prstGeom prst="rightArrow">
            <a:avLst/>
          </a:prstGeom>
          <a:solidFill>
            <a:srgbClr val="AEA700"/>
          </a:solidFill>
          <a:ln>
            <a:solidFill>
              <a:srgbClr val="AEA7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2" name="Rechteck 11"/>
          <p:cNvSpPr/>
          <p:nvPr/>
        </p:nvSpPr>
        <p:spPr>
          <a:xfrm>
            <a:off x="3400822" y="6045904"/>
            <a:ext cx="3407728" cy="369332"/>
          </a:xfrm>
          <a:prstGeom prst="rect">
            <a:avLst/>
          </a:prstGeom>
        </p:spPr>
        <p:txBody>
          <a:bodyPr wrap="none">
            <a:spAutoFit/>
          </a:bodyPr>
          <a:lstStyle/>
          <a:p>
            <a:r>
              <a:rPr lang="de-DE" b="1" dirty="0">
                <a:latin typeface="Frutiger Next LT W1G" pitchFamily="34" charset="0"/>
              </a:rPr>
              <a:t>www.fachschaft-wirtschaft.de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dirty="0"/>
              <a:t>Einfach mitmachen!</a:t>
            </a:r>
          </a:p>
        </p:txBody>
      </p:sp>
      <p:sp>
        <p:nvSpPr>
          <p:cNvPr id="10242" name="Inhaltsplatzhalter 1"/>
          <p:cNvSpPr>
            <a:spLocks noGrp="1"/>
          </p:cNvSpPr>
          <p:nvPr>
            <p:ph idx="1"/>
          </p:nvPr>
        </p:nvSpPr>
        <p:spPr>
          <a:xfrm>
            <a:off x="1344612" y="2562225"/>
            <a:ext cx="7799387" cy="3962400"/>
          </a:xfrm>
        </p:spPr>
        <p:txBody>
          <a:bodyPr/>
          <a:lstStyle/>
          <a:p>
            <a:pPr>
              <a:buNone/>
            </a:pPr>
            <a:r>
              <a:rPr lang="de-DE" dirty="0"/>
              <a:t>	Wir suchen laufend neue Mitglieder, um den Service für unsere Studenten erhalten und erweitern zu können</a:t>
            </a:r>
          </a:p>
          <a:p>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a:t>Studium</a:t>
            </a:r>
            <a:endParaRPr lang="de-DE" dirty="0"/>
          </a:p>
        </p:txBody>
      </p:sp>
      <p:sp>
        <p:nvSpPr>
          <p:cNvPr id="11268" name="Textplatzhalter 3"/>
          <p:cNvSpPr>
            <a:spLocks noGrp="1"/>
          </p:cNvSpPr>
          <p:nvPr>
            <p:ph type="body" idx="1"/>
          </p:nvPr>
        </p:nvSpPr>
        <p:spPr/>
        <p:txBody>
          <a:bodyPr/>
          <a:lstStyle/>
          <a:p>
            <a:r>
              <a:rPr lang="de-DE" dirty="0"/>
              <a:t>Wofür seid ihr eigentlich hier?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Studiengänge</a:t>
            </a:r>
            <a:endParaRPr lang="de-DE" dirty="0"/>
          </a:p>
        </p:txBody>
      </p:sp>
      <p:sp>
        <p:nvSpPr>
          <p:cNvPr id="12290" name="Inhaltsplatzhalter 1"/>
          <p:cNvSpPr>
            <a:spLocks noGrp="1"/>
          </p:cNvSpPr>
          <p:nvPr>
            <p:ph idx="1"/>
          </p:nvPr>
        </p:nvSpPr>
        <p:spPr/>
        <p:txBody>
          <a:bodyPr/>
          <a:lstStyle/>
          <a:p>
            <a:r>
              <a:rPr lang="de-DE"/>
              <a:t>Vier Studiengänge</a:t>
            </a:r>
          </a:p>
          <a:p>
            <a:pPr lvl="1"/>
            <a:r>
              <a:rPr lang="de-DE"/>
              <a:t>BWL</a:t>
            </a:r>
          </a:p>
          <a:p>
            <a:pPr lvl="1"/>
            <a:r>
              <a:rPr lang="de-DE"/>
              <a:t>VWL</a:t>
            </a:r>
          </a:p>
          <a:p>
            <a:pPr lvl="1"/>
            <a:r>
              <a:rPr lang="de-DE"/>
              <a:t>IVWL</a:t>
            </a:r>
          </a:p>
          <a:p>
            <a:pPr lvl="1"/>
            <a:r>
              <a:rPr lang="de-DE"/>
              <a:t>Winfo</a:t>
            </a:r>
          </a:p>
          <a:p>
            <a:r>
              <a:rPr lang="de-DE"/>
              <a:t>Abschluss mit „Bachelor of Science“ (B. Sc.)</a:t>
            </a:r>
            <a:endParaRPr lang="de-DE" dirty="0"/>
          </a:p>
        </p:txBody>
      </p:sp>
    </p:spTree>
  </p:cSld>
  <p:clrMapOvr>
    <a:masterClrMapping/>
  </p:clrMapOvr>
</p:sld>
</file>

<file path=ppt/theme/theme1.xml><?xml version="1.0" encoding="utf-8"?>
<a:theme xmlns:a="http://schemas.openxmlformats.org/drawingml/2006/main" name="Folienmaster C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4EBE9D05BC1BF4AB3F1EE2C1869598C" ma:contentTypeVersion="1" ma:contentTypeDescription="Ein neues Dokument erstellen." ma:contentTypeScope="" ma:versionID="f23e5d7101249c14f93c0c30a70f4a44">
  <xsd:schema xmlns:xsd="http://www.w3.org/2001/XMLSchema" xmlns:xs="http://www.w3.org/2001/XMLSchema" xmlns:p="http://schemas.microsoft.com/office/2006/metadata/properties" targetNamespace="http://schemas.microsoft.com/office/2006/metadata/properties" ma:root="true" ma:fieldsID="7f262ed5b79d36d6030466f11f76f8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A9DF4-8F43-4DE2-9346-FB632794DC73}">
  <ds:schemaRefs>
    <ds:schemaRef ds:uri="http://schemas.microsoft.com/sharepoint/v3/contenttype/forms"/>
  </ds:schemaRefs>
</ds:datastoreItem>
</file>

<file path=customXml/itemProps2.xml><?xml version="1.0" encoding="utf-8"?>
<ds:datastoreItem xmlns:ds="http://schemas.openxmlformats.org/officeDocument/2006/customXml" ds:itemID="{06128EE3-A996-41F3-9D7C-82CBDE9B4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16115F7-5EBA-4779-9490-CED8051488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Folienmaster CD.potx</Template>
  <TotalTime>0</TotalTime>
  <Words>1949</Words>
  <Application>Microsoft Office PowerPoint</Application>
  <PresentationFormat>Bildschirmpräsentation (4:3)</PresentationFormat>
  <Paragraphs>340</Paragraphs>
  <Slides>47</Slides>
  <Notes>36</Notes>
  <HiddenSlides>5</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47</vt:i4>
      </vt:variant>
    </vt:vector>
  </HeadingPairs>
  <TitlesOfParts>
    <vt:vector size="55" baseType="lpstr">
      <vt:lpstr>Arial</vt:lpstr>
      <vt:lpstr>Calibri</vt:lpstr>
      <vt:lpstr>Frutiger Next LT W1G</vt:lpstr>
      <vt:lpstr>Humnst777 BT Roman</vt:lpstr>
      <vt:lpstr>Symbol</vt:lpstr>
      <vt:lpstr>Wingdings</vt:lpstr>
      <vt:lpstr>Folienmaster CD</vt:lpstr>
      <vt:lpstr>Larissa-Design</vt:lpstr>
      <vt:lpstr>PowerPoint-Präsentation</vt:lpstr>
      <vt:lpstr>PowerPoint-Präsentation</vt:lpstr>
      <vt:lpstr>Agenda</vt:lpstr>
      <vt:lpstr>Fachschaft Wirtschaft</vt:lpstr>
      <vt:lpstr>Fachschaft Wirtschaft</vt:lpstr>
      <vt:lpstr>Services</vt:lpstr>
      <vt:lpstr>Einfach mitmachen!</vt:lpstr>
      <vt:lpstr>Studium</vt:lpstr>
      <vt:lpstr>Studiengänge</vt:lpstr>
      <vt:lpstr>Bachelorprüfungsordnung</vt:lpstr>
      <vt:lpstr>Zeitlicher Rahmen</vt:lpstr>
      <vt:lpstr>Studienablaufpläne</vt:lpstr>
      <vt:lpstr>Modulgruppen</vt:lpstr>
      <vt:lpstr>Modulgruppen-Beispiel „Quantitative Grundlagen“</vt:lpstr>
      <vt:lpstr>Module</vt:lpstr>
      <vt:lpstr>Noten</vt:lpstr>
      <vt:lpstr>Kreditpunkte (ECTS)</vt:lpstr>
      <vt:lpstr>Beispielrechnung</vt:lpstr>
      <vt:lpstr>Beispielrechnung</vt:lpstr>
      <vt:lpstr>Prüfungszeitraum</vt:lpstr>
      <vt:lpstr>Prüfungsanmeldung nicht verpassen!</vt:lpstr>
      <vt:lpstr>FlexNow 2!</vt:lpstr>
      <vt:lpstr>Prüfungswiederholung</vt:lpstr>
      <vt:lpstr>Zwischenzeugnis</vt:lpstr>
      <vt:lpstr>Dinge, die nicht passieren sollten!</vt:lpstr>
      <vt:lpstr>Zusatzkurse/ -ausbildung</vt:lpstr>
      <vt:lpstr>Honors-Elitestudiengänge</vt:lpstr>
      <vt:lpstr>Master</vt:lpstr>
      <vt:lpstr>Stundenplan</vt:lpstr>
      <vt:lpstr>Nützliches</vt:lpstr>
      <vt:lpstr>Universität</vt:lpstr>
      <vt:lpstr>PowerPoint-Präsentation</vt:lpstr>
      <vt:lpstr>Bibliotheken der Universität</vt:lpstr>
      <vt:lpstr>Weitere Einrichtungen</vt:lpstr>
      <vt:lpstr>Studentenkanzlei</vt:lpstr>
      <vt:lpstr>Leben in Regensburg </vt:lpstr>
      <vt:lpstr>Ein paar Infos</vt:lpstr>
      <vt:lpstr>Hinweis</vt:lpstr>
      <vt:lpstr>Erstiwoche</vt:lpstr>
      <vt:lpstr>Zeitplan</vt:lpstr>
      <vt:lpstr>Kneipentour – Heute      </vt:lpstr>
      <vt:lpstr>Mittwoch Bowling-Abend (19 Uhr)</vt:lpstr>
      <vt:lpstr>PowerPoint-Präsentation</vt:lpstr>
      <vt:lpstr>Erstsemester-Wochenende</vt:lpstr>
      <vt:lpstr>Fragen?</vt:lpstr>
      <vt:lpstr>Unirallye</vt:lpstr>
      <vt:lpstr>Und los geht’s…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Alexander Prey</dc:creator>
  <cp:lastModifiedBy>Mike Ackermann</cp:lastModifiedBy>
  <cp:revision>577</cp:revision>
  <dcterms:created xsi:type="dcterms:W3CDTF">2010-12-07T14:07:42Z</dcterms:created>
  <dcterms:modified xsi:type="dcterms:W3CDTF">2019-10-15T09:12:53Z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0x010100E4EBE9D05BC1BF4AB3F1EE2C1869598C</vt:lpwstr>
  </property>
</Properties>
</file>